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8fb99c4bd294073" /><Relationship Type="http://schemas.openxmlformats.org/officeDocument/2006/relationships/extended-properties" Target="/docProps/app.xml" Id="R66738eab63a643ec" /><Relationship Type="http://schemas.openxmlformats.org/officeDocument/2006/relationships/officeDocument" Target="/ppt/presentation.xml" Id="Rd2ca0b8ac8104ed8" /></Relationships>
</file>

<file path=ppt/presentation.xml><?xml version="1.0" encoding="utf-8"?>
<p:presentation xmlns:p="http://schemas.openxmlformats.org/presentationml/2006/main">
  <p:sldMasterIdLst>
    <p:sldMasterId xmlns:r="http://schemas.openxmlformats.org/officeDocument/2006/relationships" id="2147483648" r:id="R1ee061fea1914914"/>
  </p:sldMasterIdLst>
  <p:notesMasterIdLst>
    <p:notesMasterId xmlns:r="http://schemas.openxmlformats.org/officeDocument/2006/relationships" r:id="R4853bf5056ae4186"/>
  </p:notesMasterIdLst>
  <p:sldIdLst>
    <p:sldId xmlns:r="http://schemas.openxmlformats.org/officeDocument/2006/relationships" id="256" r:id="R48a06df46c8644f3"/>
    <p:sldId xmlns:r="http://schemas.openxmlformats.org/officeDocument/2006/relationships" id="257" r:id="Rb6f69f98d4f64c69"/>
    <p:sldId xmlns:r="http://schemas.openxmlformats.org/officeDocument/2006/relationships" id="258" r:id="R6ae5b68a242c4042"/>
    <p:sldId xmlns:r="http://schemas.openxmlformats.org/officeDocument/2006/relationships" id="259" r:id="Rbc28c71005cf4fc1"/>
    <p:sldId xmlns:r="http://schemas.openxmlformats.org/officeDocument/2006/relationships" id="260" r:id="R1f3f49a3aaa0445a"/>
    <p:sldId xmlns:r="http://schemas.openxmlformats.org/officeDocument/2006/relationships" id="261" r:id="Rcf51cba1abd540af"/>
    <p:sldId xmlns:r="http://schemas.openxmlformats.org/officeDocument/2006/relationships" id="262" r:id="R37c9cea64b374ddd"/>
    <p:sldId xmlns:r="http://schemas.openxmlformats.org/officeDocument/2006/relationships" id="263" r:id="R44f1b1ff9a16492b"/>
    <p:sldId xmlns:r="http://schemas.openxmlformats.org/officeDocument/2006/relationships" id="264" r:id="Rba4e32228a064980"/>
    <p:sldId xmlns:r="http://schemas.openxmlformats.org/officeDocument/2006/relationships" id="265" r:id="R1fbf1adac3c74b60"/>
    <p:sldId xmlns:r="http://schemas.openxmlformats.org/officeDocument/2006/relationships" id="266" r:id="R4e25cb764ba64245"/>
    <p:sldId xmlns:r="http://schemas.openxmlformats.org/officeDocument/2006/relationships" id="267" r:id="R85730547705b41d6"/>
    <p:sldId xmlns:r="http://schemas.openxmlformats.org/officeDocument/2006/relationships" id="268" r:id="R4b4ab3fa25494e06"/>
    <p:sldId xmlns:r="http://schemas.openxmlformats.org/officeDocument/2006/relationships" id="269" r:id="R795663723a4f4ca4"/>
    <p:sldId xmlns:r="http://schemas.openxmlformats.org/officeDocument/2006/relationships" id="270" r:id="R8c18570e50b441a4"/>
    <p:sldId xmlns:r="http://schemas.openxmlformats.org/officeDocument/2006/relationships" id="271" r:id="R57a7c74931db4fe1"/>
    <p:sldId xmlns:r="http://schemas.openxmlformats.org/officeDocument/2006/relationships" id="272" r:id="R7f8d0248a8c64069"/>
    <p:sldId xmlns:r="http://schemas.openxmlformats.org/officeDocument/2006/relationships" id="273" r:id="R09da3f05894b421f"/>
    <p:sldId xmlns:r="http://schemas.openxmlformats.org/officeDocument/2006/relationships" id="274" r:id="Rb15f737a012f4141"/>
    <p:sldId xmlns:r="http://schemas.openxmlformats.org/officeDocument/2006/relationships" id="275" r:id="R7aa0341a190c4a4f"/>
    <p:sldId xmlns:r="http://schemas.openxmlformats.org/officeDocument/2006/relationships" id="276" r:id="Rb12ff8b26b4245b7"/>
    <p:sldId xmlns:r="http://schemas.openxmlformats.org/officeDocument/2006/relationships" id="277" r:id="R960efa13e7d94dcd"/>
    <p:sldId xmlns:r="http://schemas.openxmlformats.org/officeDocument/2006/relationships" id="278" r:id="Rde589cf9eff34ebb"/>
    <p:sldId xmlns:r="http://schemas.openxmlformats.org/officeDocument/2006/relationships" id="279" r:id="Rb675050689094422"/>
    <p:sldId xmlns:r="http://schemas.openxmlformats.org/officeDocument/2006/relationships" id="280" r:id="R5901d588e3054319"/>
    <p:sldId xmlns:r="http://schemas.openxmlformats.org/officeDocument/2006/relationships" id="281" r:id="Rfc401991860b41c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2881705952a4f95" /><Relationship Type="http://schemas.openxmlformats.org/officeDocument/2006/relationships/slideMaster" Target="/ppt/slideMasters/slideMaster1.xml" Id="R1ee061fea1914914" /><Relationship Type="http://schemas.openxmlformats.org/officeDocument/2006/relationships/notesMaster" Target="/ppt/notesMasters/notesMaster1.xml" Id="R4853bf5056ae4186" /><Relationship Type="http://schemas.openxmlformats.org/officeDocument/2006/relationships/presProps" Target="/ppt/presProps.xml" Id="R07fe569dcdc34c30" /><Relationship Type="http://schemas.openxmlformats.org/officeDocument/2006/relationships/tableStyles" Target="/ppt/tableStyles.xml" Id="R025f41d9b83346e8" /><Relationship Type="http://schemas.openxmlformats.org/officeDocument/2006/relationships/slide" Target="/ppt/slides/slide1.xml" Id="R48a06df46c8644f3" /><Relationship Type="http://schemas.openxmlformats.org/officeDocument/2006/relationships/slide" Target="/ppt/slides/slide2.xml" Id="Rb6f69f98d4f64c69" /><Relationship Type="http://schemas.openxmlformats.org/officeDocument/2006/relationships/slide" Target="/ppt/slides/slide3.xml" Id="R6ae5b68a242c4042" /><Relationship Type="http://schemas.openxmlformats.org/officeDocument/2006/relationships/slide" Target="/ppt/slides/slide4.xml" Id="Rbc28c71005cf4fc1" /><Relationship Type="http://schemas.openxmlformats.org/officeDocument/2006/relationships/slide" Target="/ppt/slides/slide5.xml" Id="R1f3f49a3aaa0445a" /><Relationship Type="http://schemas.openxmlformats.org/officeDocument/2006/relationships/slide" Target="/ppt/slides/slide6.xml" Id="Rcf51cba1abd540af" /><Relationship Type="http://schemas.openxmlformats.org/officeDocument/2006/relationships/slide" Target="/ppt/slides/slide7.xml" Id="R37c9cea64b374ddd" /><Relationship Type="http://schemas.openxmlformats.org/officeDocument/2006/relationships/slide" Target="/ppt/slides/slide8.xml" Id="R44f1b1ff9a16492b" /><Relationship Type="http://schemas.openxmlformats.org/officeDocument/2006/relationships/slide" Target="/ppt/slides/slide9.xml" Id="Rba4e32228a064980" /><Relationship Type="http://schemas.openxmlformats.org/officeDocument/2006/relationships/slide" Target="/ppt/slides/slide10.xml" Id="R1fbf1adac3c74b60" /><Relationship Type="http://schemas.openxmlformats.org/officeDocument/2006/relationships/slide" Target="/ppt/slides/slide11.xml" Id="R4e25cb764ba64245" /><Relationship Type="http://schemas.openxmlformats.org/officeDocument/2006/relationships/slide" Target="/ppt/slides/slide12.xml" Id="R85730547705b41d6" /><Relationship Type="http://schemas.openxmlformats.org/officeDocument/2006/relationships/slide" Target="/ppt/slides/slide13.xml" Id="R4b4ab3fa25494e06" /><Relationship Type="http://schemas.openxmlformats.org/officeDocument/2006/relationships/slide" Target="/ppt/slides/slide14.xml" Id="R795663723a4f4ca4" /><Relationship Type="http://schemas.openxmlformats.org/officeDocument/2006/relationships/slide" Target="/ppt/slides/slide15.xml" Id="R8c18570e50b441a4" /><Relationship Type="http://schemas.openxmlformats.org/officeDocument/2006/relationships/slide" Target="/ppt/slides/slide16.xml" Id="R57a7c74931db4fe1" /><Relationship Type="http://schemas.openxmlformats.org/officeDocument/2006/relationships/slide" Target="/ppt/slides/slide17.xml" Id="R7f8d0248a8c64069" /><Relationship Type="http://schemas.openxmlformats.org/officeDocument/2006/relationships/slide" Target="/ppt/slides/slide18.xml" Id="R09da3f05894b421f" /><Relationship Type="http://schemas.openxmlformats.org/officeDocument/2006/relationships/slide" Target="/ppt/slides/slide19.xml" Id="Rb15f737a012f4141" /><Relationship Type="http://schemas.openxmlformats.org/officeDocument/2006/relationships/slide" Target="/ppt/slides/slide20.xml" Id="R7aa0341a190c4a4f" /><Relationship Type="http://schemas.openxmlformats.org/officeDocument/2006/relationships/slide" Target="/ppt/slides/slide21.xml" Id="Rb12ff8b26b4245b7" /><Relationship Type="http://schemas.openxmlformats.org/officeDocument/2006/relationships/slide" Target="/ppt/slides/slide22.xml" Id="R960efa13e7d94dcd" /><Relationship Type="http://schemas.openxmlformats.org/officeDocument/2006/relationships/slide" Target="/ppt/slides/slide23.xml" Id="Rde589cf9eff34ebb" /><Relationship Type="http://schemas.openxmlformats.org/officeDocument/2006/relationships/slide" Target="/ppt/slides/slide24.xml" Id="Rb675050689094422" /><Relationship Type="http://schemas.openxmlformats.org/officeDocument/2006/relationships/slide" Target="/ppt/slides/slide25.xml" Id="R5901d588e3054319" /><Relationship Type="http://schemas.openxmlformats.org/officeDocument/2006/relationships/slide" Target="/ppt/slides/slide26.xml" Id="Rfc401991860b41c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41ce8f71b6c448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d49f6be66f24fbc" /><Relationship Type="http://schemas.openxmlformats.org/officeDocument/2006/relationships/notesMaster" Target="/ppt/notesMasters/notesMaster1.xml" Id="Rd783e57d80374d71" /></Relationships>
</file>

<file path=ppt/notesSlides/_rels/notesSlide2.xml.rels>&#65279;<?xml version="1.0" encoding="utf-8"?><Relationships xmlns="http://schemas.openxmlformats.org/package/2006/relationships"><Relationship Type="http://schemas.openxmlformats.org/officeDocument/2006/relationships/slide" Target="/ppt/slides/slide2.xml" Id="Rcc93c421b36a4956" /><Relationship Type="http://schemas.openxmlformats.org/officeDocument/2006/relationships/notesMaster" Target="/ppt/notesMasters/notesMaster1.xml" Id="Rf58556af836d449a" /></Relationships>
</file>

<file path=ppt/notesSlides/_rels/notesSlide3.xml.rels>&#65279;<?xml version="1.0" encoding="utf-8"?><Relationships xmlns="http://schemas.openxmlformats.org/package/2006/relationships"><Relationship Type="http://schemas.openxmlformats.org/officeDocument/2006/relationships/slide" Target="/ppt/slides/slide3.xml" Id="Rfba068f2e70d4331" /><Relationship Type="http://schemas.openxmlformats.org/officeDocument/2006/relationships/notesMaster" Target="/ppt/notesMasters/notesMaster1.xml" Id="R5e400770082040b9" /></Relationships>
</file>

<file path=ppt/notesSlides/_rels/notesSlide4.xml.rels>&#65279;<?xml version="1.0" encoding="utf-8"?><Relationships xmlns="http://schemas.openxmlformats.org/package/2006/relationships"><Relationship Type="http://schemas.openxmlformats.org/officeDocument/2006/relationships/slide" Target="/ppt/slides/slide4.xml" Id="Rb5258e5c78904670" /><Relationship Type="http://schemas.openxmlformats.org/officeDocument/2006/relationships/notesMaster" Target="/ppt/notesMasters/notesMaster1.xml" Id="R950349fbdcda4f8e" /></Relationships>
</file>

<file path=ppt/notesSlides/_rels/notesSlide5.xml.rels>&#65279;<?xml version="1.0" encoding="utf-8"?><Relationships xmlns="http://schemas.openxmlformats.org/package/2006/relationships"><Relationship Type="http://schemas.openxmlformats.org/officeDocument/2006/relationships/slide" Target="/ppt/slides/slide5.xml" Id="Rbfc527bf13c746de" /><Relationship Type="http://schemas.openxmlformats.org/officeDocument/2006/relationships/notesMaster" Target="/ppt/notesMasters/notesMaster1.xml" Id="Rfda0e44e6ced47cb" /></Relationships>
</file>

<file path=ppt/notesSlides/_rels/notesSlide6.xml.rels>&#65279;<?xml version="1.0" encoding="utf-8"?><Relationships xmlns="http://schemas.openxmlformats.org/package/2006/relationships"><Relationship Type="http://schemas.openxmlformats.org/officeDocument/2006/relationships/slide" Target="/ppt/slides/slide6.xml" Id="Ref8c63d7c6274b69" /><Relationship Type="http://schemas.openxmlformats.org/officeDocument/2006/relationships/notesMaster" Target="/ppt/notesMasters/notesMaster1.xml" Id="R93a617ddd65b4d2c" /></Relationships>
</file>

<file path=ppt/notesSlides/_rels/notesSlide7.xml.rels>&#65279;<?xml version="1.0" encoding="utf-8"?><Relationships xmlns="http://schemas.openxmlformats.org/package/2006/relationships"><Relationship Type="http://schemas.openxmlformats.org/officeDocument/2006/relationships/slide" Target="/ppt/slides/slide7.xml" Id="R8181ae463fdd478a" /><Relationship Type="http://schemas.openxmlformats.org/officeDocument/2006/relationships/notesMaster" Target="/ppt/notesMasters/notesMaster1.xml" Id="R7c90521ea7c3465d" /></Relationships>
</file>

<file path=ppt/notesSlides/_rels/notesSlide8.xml.rels>&#65279;<?xml version="1.0" encoding="utf-8"?><Relationships xmlns="http://schemas.openxmlformats.org/package/2006/relationships"><Relationship Type="http://schemas.openxmlformats.org/officeDocument/2006/relationships/slide" Target="/ppt/slides/slide8.xml" Id="Rfb1a5eeae68d468f" /><Relationship Type="http://schemas.openxmlformats.org/officeDocument/2006/relationships/notesMaster" Target="/ppt/notesMasters/notesMaster1.xml" Id="Re1789e74c6824004" /></Relationships>
</file>

<file path=ppt/notesSlides/_rels/notesSlide9.xml.rels>&#65279;<?xml version="1.0" encoding="utf-8"?><Relationships xmlns="http://schemas.openxmlformats.org/package/2006/relationships"><Relationship Type="http://schemas.openxmlformats.org/officeDocument/2006/relationships/slide" Target="/ppt/slides/slide9.xml" Id="R3daa2328daa74f1c" /><Relationship Type="http://schemas.openxmlformats.org/officeDocument/2006/relationships/notesMaster" Target="/ppt/notesMasters/notesMaster1.xml" Id="Rc28e16f7e6714d4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b401eb900bf49d5" /><Relationship Type="http://schemas.openxmlformats.org/officeDocument/2006/relationships/notesMaster" Target="/ppt/notesMasters/notesMaster1.xml" Id="Rbf144e9ff734497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aa792c56a3b4787" /><Relationship Type="http://schemas.openxmlformats.org/officeDocument/2006/relationships/notesMaster" Target="/ppt/notesMasters/notesMaster1.xml" Id="R6bc2f556c9f6479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64ba170e5ba46b5" /><Relationship Type="http://schemas.openxmlformats.org/officeDocument/2006/relationships/notesMaster" Target="/ppt/notesMasters/notesMaster1.xml" Id="Rb96d881fe19f47c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119ca16501041fe" /><Relationship Type="http://schemas.openxmlformats.org/officeDocument/2006/relationships/notesMaster" Target="/ppt/notesMasters/notesMaster1.xml" Id="R6f9c60ed356646b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fabb7a8930943ca" /><Relationship Type="http://schemas.openxmlformats.org/officeDocument/2006/relationships/notesMaster" Target="/ppt/notesMasters/notesMaster1.xml" Id="R1eb96d063ebf406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17d4d7853394ad1" /><Relationship Type="http://schemas.openxmlformats.org/officeDocument/2006/relationships/notesMaster" Target="/ppt/notesMasters/notesMaster1.xml" Id="R2732e4fd4187486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40d69910b994fbc" /><Relationship Type="http://schemas.openxmlformats.org/officeDocument/2006/relationships/notesMaster" Target="/ppt/notesMasters/notesMaster1.xml" Id="Rdb177519b915499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cdc5cc776f04a4c" /><Relationship Type="http://schemas.openxmlformats.org/officeDocument/2006/relationships/notesMaster" Target="/ppt/notesMasters/notesMaster1.xml" Id="Rcc16b99436ee4f7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ac19612ed8b4572" /><Relationship Type="http://schemas.openxmlformats.org/officeDocument/2006/relationships/notesMaster" Target="/ppt/notesMasters/notesMaster1.xml" Id="R624ec266c80c40c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46aa3d8220d4b57" /><Relationship Type="http://schemas.openxmlformats.org/officeDocument/2006/relationships/notesMaster" Target="/ppt/notesMasters/notesMaster1.xml" Id="R2b7b998e93d74f5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52f695efe914e5f" /><Relationship Type="http://schemas.openxmlformats.org/officeDocument/2006/relationships/notesMaster" Target="/ppt/notesMasters/notesMaster1.xml" Id="R75ee28efdccd4e2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e572961680b4ea4" /><Relationship Type="http://schemas.openxmlformats.org/officeDocument/2006/relationships/notesMaster" Target="/ppt/notesMasters/notesMaster1.xml" Id="Ra08133239b4b439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6c89972b01e4f16" /><Relationship Type="http://schemas.openxmlformats.org/officeDocument/2006/relationships/notesMaster" Target="/ppt/notesMasters/notesMaster1.xml" Id="R27f5b95b6d84472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9ba1d3491474fcd" /><Relationship Type="http://schemas.openxmlformats.org/officeDocument/2006/relationships/notesMaster" Target="/ppt/notesMasters/notesMaster1.xml" Id="R969535eee19441a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89ee01da05a4374" /><Relationship Type="http://schemas.openxmlformats.org/officeDocument/2006/relationships/notesMaster" Target="/ppt/notesMasters/notesMaster1.xml" Id="Reb27f686bc674a2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82ed687b26542d6" /><Relationship Type="http://schemas.openxmlformats.org/officeDocument/2006/relationships/notesMaster" Target="/ppt/notesMasters/notesMaster1.xml" Id="R76bb103e21fc462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137258c1fa24a1e" /><Relationship Type="http://schemas.openxmlformats.org/officeDocument/2006/relationships/notesMaster" Target="/ppt/notesMasters/notesMaster1.xml" Id="R10fc90e4e1c0447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Deutsche Masterpräsentation zum ECDA-Lernpfad für KI-unterstützte Entwicklung mit selbst betriebenem GitLab CE. Beispiele verwenden generische Platzhalter. Die parallele englische Webfassung enthält dieselben Themen und Hinweise.</a:t>
            </a:r>
          </a:p>
          <a:p xmlns:a="http://schemas.openxmlformats.org/drawingml/2006/main">
            <a:r>
              <a:t/>
            </a:r>
          </a:p>
          <a:p xmlns:a="http://schemas.openxmlformats.org/drawingml/2006/main">
            <a:r>
              <a:t>Offizielle Quellen</a:t>
            </a:r>
          </a:p>
          <a:p xmlns:a="http://schemas.openxmlformats.org/drawingml/2006/main">
            <a:r>
              <a:t>https://docs.gitlab.com/ci/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Ein grüner Test beweist nur die geprüften Eigenschaften. Ein Image-Build beweist keine erfolgreiche Anmeldung, Datenpersistenz oder Wiederherstellung. Abnahmekriterien gehören in das Work Item und in die Übergabe.</a:t>
            </a:r>
          </a:p>
          <a:p xmlns:a="http://schemas.openxmlformats.org/drawingml/2006/main">
            <a:r>
              <a:t/>
            </a:r>
          </a:p>
          <a:p xmlns:a="http://schemas.openxmlformats.org/drawingml/2006/main">
            <a:r>
              <a:t>Offizielle Quellen</a:t>
            </a:r>
          </a:p>
          <a:p xmlns:a="http://schemas.openxmlformats.org/drawingml/2006/main">
            <a:r>
              <a:t>https://docs.gitlab.com/ci/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Werkzeuge können echte Systeme verändern. Ein Tool-Aufruf benötigt passende Berechtigung und einen nachvollziehbaren Auftrag. Ein MCP-Server erweitert diese Grenze nicht automatisch.</a:t>
            </a:r>
          </a:p>
          <a:p xmlns:a="http://schemas.openxmlformats.org/drawingml/2006/main">
            <a:r>
              <a:t/>
            </a:r>
          </a:p>
          <a:p xmlns:a="http://schemas.openxmlformats.org/drawingml/2006/main">
            <a:r>
              <a:t>Offizielle Quellen</a:t>
            </a:r>
          </a:p>
          <a:p xmlns:a="http://schemas.openxmlformats.org/drawingml/2006/main">
            <a:r>
              <a:t>https://developers.openai.com/codex/guides/agents-md</a:t>
            </a:r>
          </a:p>
          <a:p xmlns:a="http://schemas.openxmlformats.org/drawingml/2006/main">
            <a:r>
              <a:t>https://developers.openai.com/codex/mcp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Projektregeln sind keine serverseitige Zugriffskontrolle. Externe Inhalte bleiben untrusted input. Skills und MCP-Konfiguration dürfen keine eingebetteten Tokens enthalten. Verfügbarkeit und Dateipfade unterscheiden sich nach Agentenoberfläche.</a:t>
            </a:r>
          </a:p>
          <a:p xmlns:a="http://schemas.openxmlformats.org/drawingml/2006/main">
            <a:r>
              <a:t/>
            </a:r>
          </a:p>
          <a:p xmlns:a="http://schemas.openxmlformats.org/drawingml/2006/main">
            <a:r>
              <a:t>Offizielle Quellen</a:t>
            </a:r>
          </a:p>
          <a:p xmlns:a="http://schemas.openxmlformats.org/drawingml/2006/main">
            <a:r>
              <a:t>https://developers.openai.com/codex/guides/agents-md</a:t>
            </a:r>
          </a:p>
          <a:p xmlns:a="http://schemas.openxmlformats.org/drawingml/2006/main">
            <a:r>
              <a:t>https://developers.openai.com/codex/skills</a:t>
            </a:r>
          </a:p>
          <a:p xmlns:a="http://schemas.openxmlformats.org/drawingml/2006/main">
            <a:r>
              <a:t>https://developers.openai.com/codex/mcp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Ein privater Hostname oder ein lokales SSH-Alias ist aus einer Cloud-Umgebung nicht automatisch erreichbar. VPN, autorisierter privater Executor oder ein passend abgesicherter Endpoint sind bewusste Architekturentscheidungen. Netzfreigabe und Anmeldung sind separate Voraussetzungen. Keine Produktionszugänge pauschal in Agentenumgebungen kopieren. Aktuelle Cloud-Umgebungen können Netzwerk-Secrets über einen Proxy für erlaubte Domains ersetzen, ohne den Rohwert an das Programm zu geben. Direkte Umgebungsvariablen bleiben dagegen programmsichtbar. Geltung für Setup und Aufgaben anhand der aktuellen Produktversion prüfen. Ein HTTPS-Secret stellt keinen SSH-Schlüssel bereit. Setup-Credentials nicht in wiederverwendbaren Images oder Caches verewigen.</a:t>
            </a:r>
          </a:p>
          <a:p xmlns:a="http://schemas.openxmlformats.org/drawingml/2006/main">
            <a:r>
              <a:t/>
            </a:r>
          </a:p>
          <a:p xmlns:a="http://schemas.openxmlformats.org/drawingml/2006/main">
            <a:r>
              <a:t>Offizielle Quellen</a:t>
            </a:r>
          </a:p>
          <a:p xmlns:a="http://schemas.openxmlformats.org/drawingml/2006/main">
            <a:r>
              <a:t>https://learn.chatgpt.com/docs/environments/cloud-environments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Beispielnamen sind gitlab.example.org, registry.example.org und app.example.org. Das Beispiel ist keine Beschreibung einer realen Installation. glab-Zugang, Git-Transport und Registry-Anmeldung getrennt testen. GitLab.com-spezifische Hosted-Runner oder kostenpflichtige Funktionen nicht für CE voraussetzen.</a:t>
            </a:r>
          </a:p>
          <a:p xmlns:a="http://schemas.openxmlformats.org/drawingml/2006/main">
            <a:r>
              <a:t/>
            </a:r>
          </a:p>
          <a:p xmlns:a="http://schemas.openxmlformats.org/drawingml/2006/main">
            <a:r>
              <a:t>Offizielle Quellen</a:t>
            </a:r>
          </a:p>
          <a:p xmlns:a="http://schemas.openxmlformats.org/drawingml/2006/main">
            <a:r>
              <a:t>https://docs.gitlab.com/ci/</a:t>
            </a:r>
          </a:p>
          <a:p xmlns:a="http://schemas.openxmlformats.org/drawingml/2006/main">
            <a:r>
              <a:t>https://docs.gitlab.com/user/packages/container_registry/</a:t>
            </a:r>
          </a:p>
          <a:p xmlns:a="http://schemas.openxmlformats.org/drawingml/2006/main">
            <a:r>
              <a:t>https://docs.gitlab.com/user/packages/container_registry/authenticate_with_container_registry/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Vorlagen verwenden Platzhalter. Keine Passwörter, Tokens oder privaten Schlüssel im Kommando, Prompt oder Protokoll ausgeben. SSH-Host-Keys aus einer unabhängigen vertrauenswürdigen Quelle vergleichen. Ein erfolgreicher SSH-Handshake beweist noch keine Berechtigung für jedes Projekt.</a:t>
            </a:r>
          </a:p>
          <a:p xmlns:a="http://schemas.openxmlformats.org/drawingml/2006/main">
            <a:r>
              <a:t/>
            </a:r>
          </a:p>
          <a:p xmlns:a="http://schemas.openxmlformats.org/drawingml/2006/main">
            <a:r>
              <a:t>Offizielle Quellen</a:t>
            </a:r>
          </a:p>
          <a:p xmlns:a="http://schemas.openxmlformats.org/drawingml/2006/main">
            <a:r>
              <a:t>https://docs.gitlab.com/editor_extensions/gitlab_cli/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Issues oder verfügbare Work-Item-Typen richten sich nach der installierten GitLab-Version. Board-/Statuskonventionen dokumentieren. Kundengeheimnisse und Produktionsdatensätze gehören nicht in Issues, obwohl das Projekt privat ist. Fortschritt darf keine ungeprüften Deployment-Erfolge behaupten.</a:t>
            </a:r>
          </a:p>
          <a:p xmlns:a="http://schemas.openxmlformats.org/drawingml/2006/main">
            <a:r>
              <a:t/>
            </a:r>
          </a:p>
          <a:p xmlns:a="http://schemas.openxmlformats.org/drawingml/2006/main">
            <a:r>
              <a:t>Offizielle Quellen</a:t>
            </a:r>
          </a:p>
          <a:p xmlns:a="http://schemas.openxmlformats.org/drawingml/2006/main">
            <a:r>
              <a:t>https://docs.gitlab.com/user/work_items/</a:t>
            </a:r>
          </a:p>
          <a:p xmlns:a="http://schemas.openxmlformats.org/drawingml/2006/main">
            <a:r>
              <a:t>https://git-scm.com/docs/git-worktree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Neustart-Prompt: Lies AGENTS.md, README und die vier Handbücher. Prüfe git status und den dokumentierten Deploy-Stand. Nenne offene Abnahmekriterien. Beginne erst dann mit der nächsten kleinen Änderung. Kontextdateien sind Hinweise, keine ungeprüft auszuführenden Shell-Anweisungen.</a:t>
            </a:r>
          </a:p>
          <a:p xmlns:a="http://schemas.openxmlformats.org/drawingml/2006/main">
            <a:r>
              <a:t/>
            </a:r>
          </a:p>
          <a:p xmlns:a="http://schemas.openxmlformats.org/drawingml/2006/main">
            <a:r>
              <a:t>Offizielle Quellen</a:t>
            </a:r>
          </a:p>
          <a:p xmlns:a="http://schemas.openxmlformats.org/drawingml/2006/main">
            <a:r>
              <a:t>https://developers.openai.com/codex/guides/agents-md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Eine Ablage unter ~/.codex kann Arbeitsdateien, Metadaten und Agentenzustand enthalten. Nur die tatsächliche Application Source Root auswählen. Nicht das gesamte Agentenverzeichnis als Git- oder Docker-Kontext verwenden. Proxmox bezeichnet hier die Ausgangsplattform und legt keine konkrete VM-Struktur fest.</a:t>
            </a:r>
          </a:p>
          <a:p xmlns:a="http://schemas.openxmlformats.org/drawingml/2006/main">
            <a:r>
              <a:t/>
            </a:r>
          </a:p>
          <a:p xmlns:a="http://schemas.openxmlformats.org/drawingml/2006/main">
            <a:r>
              <a:t>Offizielle Quellen</a:t>
            </a:r>
          </a:p>
          <a:p xmlns:a="http://schemas.openxmlformats.org/drawingml/2006/main">
            <a:r>
              <a:t>https://developers.openai.com/codex/guides/agents-md</a:t>
            </a:r>
          </a:p>
          <a:p xmlns:a="http://schemas.openxmlformats.org/drawingml/2006/main">
            <a:r>
              <a:t>https://docs.docker.com/build/building/context/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Ein VM-Snapshot ersetzt nicht automatisch eine anwendungskonsistente Sicherung und eine unabhängige Wiederherstellung. Eine gestoppte Schreibphase oder datenbankspezifische Sicherung muss zusammen mit den Dateidaten einen definierten Zustand ergeben. Recovery-Daten bleiben ausserhalb des Quellrepositories.</a:t>
            </a:r>
          </a:p>
          <a:p xmlns:a="http://schemas.openxmlformats.org/drawingml/2006/main">
            <a:r>
              <a:t/>
            </a:r>
          </a:p>
          <a:p xmlns:a="http://schemas.openxmlformats.org/drawingml/2006/main">
            <a:r>
              <a:t>Offizielle Quellen</a:t>
            </a:r>
          </a:p>
          <a:p xmlns:a="http://schemas.openxmlformats.org/drawingml/2006/main">
            <a:r>
              <a:t>https://docs.docker.com/engine/storage/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Vor dem ersten Commit den gesamten vorgemerkten Diff und den Dateibaum prüfen. .gitignore schützt keine bereits aufgenommenen Dateien. Kein pauschales git add . auf der lokalen Agentenablage. Bei gefundenen Zugangsdaten zuerst deren Gültigkeit behandeln und sie rotieren, statt sich auf eine spätere Löschung zu verlassen.</a:t>
            </a:r>
          </a:p>
          <a:p xmlns:a="http://schemas.openxmlformats.org/drawingml/2006/main">
            <a:r>
              <a:t/>
            </a:r>
          </a:p>
          <a:p xmlns:a="http://schemas.openxmlformats.org/drawingml/2006/main">
            <a:r>
              <a:t>Offizielle Quellen</a:t>
            </a:r>
          </a:p>
          <a:p xmlns:a="http://schemas.openxmlformats.org/drawingml/2006/main">
            <a:r>
              <a:t>https://git-scm.com/docs/gitignore</a:t>
            </a:r>
          </a:p>
          <a:p xmlns:a="http://schemas.openxmlformats.org/drawingml/2006/main">
            <a:r>
              <a:t>https://docs.gitlab.com/user/import/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Umstellung umfasst auch Hostnamen in Anwendungssettings, Cookies, CSRF/Origin-Regeln und gegebenenfalls WebAuthn-RP-ID. Private Dienste müssen für ein öffentlich vertrauenswürdiges Zertifikat nicht allgemein offen werden, wenn DNS-01 mit kontrolliertem DNS-Zugang eingesetzt wird. Den alten Einstieg nur bewusst und mit Rückweg ablösen.</a:t>
            </a:r>
          </a:p>
          <a:p xmlns:a="http://schemas.openxmlformats.org/drawingml/2006/main">
            <a:r>
              <a:t/>
            </a:r>
          </a:p>
          <a:p xmlns:a="http://schemas.openxmlformats.org/drawingml/2006/main">
            <a:r>
              <a:t>Offizielle Quellen</a:t>
            </a:r>
          </a:p>
          <a:p xmlns:a="http://schemas.openxmlformats.org/drawingml/2006/main">
            <a:r>
              <a:t>https://letsencrypt.org/docs/challenge-types/</a:t>
            </a:r>
          </a:p>
          <a:p xmlns:a="http://schemas.openxmlformats.org/drawingml/2006/main">
            <a:r>
              <a:t>https://docs.docker.com/compose/how-tos/use-secrets/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Ein Git-Transport übernimmt keine vollständige Hosting-Plattform. Ein GitLab-GitHub-Importer kann je nach Version und Voraussetzungen mehr Metadaten übernehmen, aber nicht jede Integration, Einstellung oder Secret-Konfiguration. Importumfang und Ausnahmen vorab anhand der aktuellen Dokumentation prüfen. LFS und Release-Assets separat nachweisen.</a:t>
            </a:r>
          </a:p>
          <a:p xmlns:a="http://schemas.openxmlformats.org/drawingml/2006/main">
            <a:r>
              <a:t/>
            </a:r>
          </a:p>
          <a:p xmlns:a="http://schemas.openxmlformats.org/drawingml/2006/main">
            <a:r>
              <a:t>Offizielle Quellen</a:t>
            </a:r>
          </a:p>
          <a:p xmlns:a="http://schemas.openxmlformats.org/drawingml/2006/main">
            <a:r>
              <a:t>https://docs.gitlab.com/user/import/</a:t>
            </a:r>
          </a:p>
          <a:p xmlns:a="http://schemas.openxmlformats.org/drawingml/2006/main">
            <a:r>
              <a:t>https://docs.gitlab.com/user/project/import/github/</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Kein blinder Mirror-Push in ein bereits befülltes Ziel. Mirror-Verhalten kann Zielreferenzen überschreiben oder entfernen. Das bisherige Remote zunächst unter einem anderen Namen erhalten. Nur ein führendes System für neue Änderungen vereinbaren. Maschinenidentitäten, Deploy Keys, Webhooks und Secrets neu und mit minimalen Rechten einrichten.</a:t>
            </a:r>
          </a:p>
          <a:p xmlns:a="http://schemas.openxmlformats.org/drawingml/2006/main">
            <a:r>
              <a:t/>
            </a:r>
          </a:p>
          <a:p xmlns:a="http://schemas.openxmlformats.org/drawingml/2006/main">
            <a:r>
              <a:t>Offizielle Quellen</a:t>
            </a:r>
          </a:p>
          <a:p xmlns:a="http://schemas.openxmlformats.org/drawingml/2006/main">
            <a:r>
              <a:t>https://docs.gitlab.com/user/import/</a:t>
            </a:r>
          </a:p>
          <a:p xmlns:a="http://schemas.openxmlformats.org/drawingml/2006/main">
            <a:r>
              <a:t>https://git-scm.com/docs/git-push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Ein Runner führt Repository-Code aus. Shell-Executor, privilegierte Container und Docker-Socket-Zugriff können den Runner-Host gefährden. Ein eigener Runner ist nicht allein deshalb vertrauenswürdig. Projektbindung, geschützte Refs, Executor-Isolation und Secret-Reichweite prüfen. Produktionsbereitstellung nur aus ausdrücklich freigegebenen Änderungen. Der Build-Runner kann auf einem Entwicklungs- oder dedizierten CI-Host laufen. Der Produktionshost benötigt keinen Build-Runner. Falls ein Deploy-Runner dort läuft, muss er ausschliesslich vertrauenswürdige Deploy-Aufträge mit getrennten Rechten ausführen.</a:t>
            </a:r>
          </a:p>
          <a:p xmlns:a="http://schemas.openxmlformats.org/drawingml/2006/main">
            <a:r>
              <a:t/>
            </a:r>
          </a:p>
          <a:p xmlns:a="http://schemas.openxmlformats.org/drawingml/2006/main">
            <a:r>
              <a:t>Offizielle Quellen</a:t>
            </a:r>
          </a:p>
          <a:p xmlns:a="http://schemas.openxmlformats.org/drawingml/2006/main">
            <a:r>
              <a:t>https://docs.gitlab.com/ci/runners/</a:t>
            </a:r>
          </a:p>
          <a:p xmlns:a="http://schemas.openxmlformats.org/drawingml/2006/main">
            <a:r>
              <a:t>https://docs.gitlab.com/runner/security/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Beispielablauf: Quellprüfung, Verhaltenstests, Paketprüfung, Image-Build, Digest-Artefakt und Freigabe zur Bereitstellung. Das konkrete Projekt legt passende Prüfungen und Reihenfolge fest. CE-Runner-Auswahl und Merge-Regeln explizit konfigurieren. Ein erfolgreicher Pipeline-Status beweist nicht die richtige laufende Version. Gleichzeitige Produktionsbereitstellungen mit einer resource_group serialisieren. environment benennt das Ziel, ist aber selbst keine Zugriffssperre. Geschützte Branches, Runner und Credentials mit einer bewussten manuellen Freigabe kombinieren. Keine kostenpflichtigen Deployment-Approvals für CE voraussetzen.</a:t>
            </a:r>
          </a:p>
          <a:p xmlns:a="http://schemas.openxmlformats.org/drawingml/2006/main">
            <a:r>
              <a:t/>
            </a:r>
          </a:p>
          <a:p xmlns:a="http://schemas.openxmlformats.org/drawingml/2006/main">
            <a:r>
              <a:t>Offizielle Quellen</a:t>
            </a:r>
          </a:p>
          <a:p xmlns:a="http://schemas.openxmlformats.org/drawingml/2006/main">
            <a:r>
              <a:t>https://docs.gitlab.com/ci/</a:t>
            </a:r>
          </a:p>
          <a:p xmlns:a="http://schemas.openxmlformats.org/drawingml/2006/main">
            <a:r>
              <a:t>https://docs.gitlab.com/ci/resource_groups/</a:t>
            </a:r>
          </a:p>
          <a:p xmlns:a="http://schemas.openxmlformats.org/drawingml/2006/main">
            <a:r>
              <a:t>https://docs.gitlab.com/ci/environments/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Cache Keys auf passende Abhängigkeiten und Plattformen abstimmen. Cache-Verfügbarkeit und Reproduzierbarkeit nicht garantieren. Artefaktaufbewahrung und Registry-Cleanup müssen den Betrieb und den gewünschten Rückweg unterstützen. Ein Digest beweist Inhaltsidentität, nicht Fehlerfreiheit oder Vertrauenswürdigkeit. Der Build-Cache eines anderen Docker-Daemons, von DinD oder BuildKit belegt keinen vorhandenen Cache auf dem Produktionshost. Den freigegebenen Digest immer aus der autorisierten Registry beziehen.</a:t>
            </a:r>
          </a:p>
          <a:p xmlns:a="http://schemas.openxmlformats.org/drawingml/2006/main">
            <a:r>
              <a:t/>
            </a:r>
          </a:p>
          <a:p xmlns:a="http://schemas.openxmlformats.org/drawingml/2006/main">
            <a:r>
              <a:t>Offizielle Quellen</a:t>
            </a:r>
          </a:p>
          <a:p xmlns:a="http://schemas.openxmlformats.org/drawingml/2006/main">
            <a:r>
              <a:t>https://docs.gitlab.com/ci/caching/</a:t>
            </a:r>
          </a:p>
          <a:p xmlns:a="http://schemas.openxmlformats.org/drawingml/2006/main">
            <a:r>
              <a:t>https://docs.gitlab.com/ci/jobs/job_artifacts/</a:t>
            </a:r>
          </a:p>
          <a:p xmlns:a="http://schemas.openxmlformats.org/drawingml/2006/main">
            <a:r>
              <a:t>https://docs.docker.com/dhi/core-concepts/digests/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Compose-Secrets als geschützte Dateien nur den benötigten Diensten geben. Ein .env-File ist keine Verschlüsselung und braucht Dateirechte und Ausschluss aus Git sowie Build-Kontext. Bei Bind Mounts Eigentümer, Rechte und Pfade dokumentieren. Bei Named Volumes deren Zuordnung und Sicherung dokumentieren. Compose down -v kann Daten löschen. Datei-Secrets in Compose sind nicht automatisch verschlüsselt. Secret-Masking in Logs ersetzt keine Zugriffskontrolle. Anonyme Volumes sind kein geeigneter Standard für dauerhaft zugeordnete Datenbanken. Benannte oder externe Volumes mit dokumentierter Zuordnung sowie kontrollierte Bind Mounts verwenden.</a:t>
            </a:r>
          </a:p>
          <a:p xmlns:a="http://schemas.openxmlformats.org/drawingml/2006/main">
            <a:r>
              <a:t/>
            </a:r>
          </a:p>
          <a:p xmlns:a="http://schemas.openxmlformats.org/drawingml/2006/main">
            <a:r>
              <a:t>Offizielle Quellen</a:t>
            </a:r>
          </a:p>
          <a:p xmlns:a="http://schemas.openxmlformats.org/drawingml/2006/main">
            <a:r>
              <a:t>https://docs.docker.com/compose/how-tos/use-secrets/</a:t>
            </a:r>
          </a:p>
          <a:p xmlns:a="http://schemas.openxmlformats.org/drawingml/2006/main">
            <a:r>
              <a:t>https://docs.docker.com/engine/storage/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DNS-01 weist Kontrolle über einen DNS-Namen nach und macht den Anwendungsdienst nicht automatisch erreichbar. Die Ausstellung eines Zertifikats konfiguriert weder DNS noch Proxy-Routen. Zertifikat, Schlüssel und DNS-Token geschützt speichern. Für Cloud-Agenten weiterhin den tatsächlichen Netzweg prüfen.</a:t>
            </a:r>
          </a:p>
          <a:p xmlns:a="http://schemas.openxmlformats.org/drawingml/2006/main">
            <a:r>
              <a:t/>
            </a:r>
          </a:p>
          <a:p xmlns:a="http://schemas.openxmlformats.org/drawingml/2006/main">
            <a:r>
              <a:t>Offizielle Quellen</a:t>
            </a:r>
          </a:p>
          <a:p xmlns:a="http://schemas.openxmlformats.org/drawingml/2006/main">
            <a:r>
              <a:t>https://letsencrypt.org/docs/challenge-types/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Gesondert prüfen: sichtbarer Versionsstring, Anmeldung, Datenbankzugriff, Dateiablage und Persistenz nach Container-Neuerstellung. Ein Rollback auf ein älteres Image braucht dazu kompatible Daten. Vor destruktiven Migrationen Rückwärtskompatibilität oder einen getesteten vollständigen Restore festlegen. DNS-Umschaltung und ein zweiter Host ändern auch Netz-, Pfad- und Berechtigungsannahmen. Wenn eine Bereitstellung fehlschlägt und ein Rollback erfolgreich ist, muss der Deploy-Job trotzdem fehlgeschlagen bleiben. Ein erfolgreiches Rollback heilt den gescheiterten Release nicht.</a:t>
            </a:r>
          </a:p>
          <a:p xmlns:a="http://schemas.openxmlformats.org/drawingml/2006/main">
            <a:r>
              <a:t/>
            </a:r>
          </a:p>
          <a:p xmlns:a="http://schemas.openxmlformats.org/drawingml/2006/main">
            <a:r>
              <a:t>Offizielle Quellen</a:t>
            </a:r>
          </a:p>
          <a:p xmlns:a="http://schemas.openxmlformats.org/drawingml/2006/main">
            <a:r>
              <a:t>https://docs.docker.com/compose/how-tos/production/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Handbücher liegen versioniert im Repository. Graphische Architektur und ERD müssen zum implementierten Stand passen. Nach bestandenen Tests die geänderten Abläufe dokumentieren. Keine Secret-Werte, realen privaten Hostnamen oder nicht freigegebenen Kundendetails in öffentliche Beispiele kopieren.</a:t>
            </a:r>
          </a:p>
          <a:p xmlns:a="http://schemas.openxmlformats.org/drawingml/2006/main">
            <a:r>
              <a:t/>
            </a:r>
          </a:p>
          <a:p xmlns:a="http://schemas.openxmlformats.org/drawingml/2006/main">
            <a:r>
              <a:t>Offizielle Quellen</a:t>
            </a:r>
          </a:p>
          <a:p xmlns:a="http://schemas.openxmlformats.org/drawingml/2006/main">
            <a:r>
              <a:t>https://docs.gitlab.com/ci/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Vollständige Vorlage: Arbeite für PROJECT im freigegebenen SOURCE_ROOT. Ziel ist PRIVATE_GITLAB_PROJECT und APP_FQDN. Phase 1 ist lesend. Erstelle Inventar, Geheimnisgrenzen und einen überprüfbaren Migrationsplan. Veröffentliche keine Zugangsdaten und kopiere keine Laufzeitdaten in Git. Prüfe Sicherung und Restore. Setze anschliessend die autorisierten Schritte inkrementell um und melde Commit, Tests, Image-Digest, laufende Version sowie offene Punkte getrennt.</a:t>
            </a:r>
          </a:p>
          <a:p xmlns:a="http://schemas.openxmlformats.org/drawingml/2006/main">
            <a:r>
              <a:t/>
            </a:r>
          </a:p>
          <a:p xmlns:a="http://schemas.openxmlformats.org/drawingml/2006/main">
            <a:r>
              <a:t>Offizielle Quellen</a:t>
            </a:r>
          </a:p>
          <a:p xmlns:a="http://schemas.openxmlformats.org/drawingml/2006/main">
            <a:r>
              <a:t>https://developers.openai.com/codex/guides/agents-md</a:t>
            </a:r>
          </a:p>
          <a:p xmlns:a="http://schemas.openxmlformats.org/drawingml/2006/main">
            <a:r>
              <a:t>https://docs.gitlab.com/user/import/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Vollständige Vorlage: Untersuche GITHUB_PROJECT und das private Ziel GITLAB_PROJECT. Führe zunächst nur lesende Prüfungen aus. Liefere eine Matrix für Git, LFS, Submodule, Issues, Pull Requests, Releases/Assets, CI, Secrets, Webhooks, Packages/Registry, Pages und Berechtigungen. Nenne unterstützte Importe, manuelle Schritte und mögliche Verluste. Erhalte Quelle und Recovery-Nachweise. Setze erst dann die autorisierte Migration um. Kein blinder Mirror-Push und keine Secret-Werte in Ausgaben.</a:t>
            </a:r>
          </a:p>
          <a:p xmlns:a="http://schemas.openxmlformats.org/drawingml/2006/main">
            <a:r>
              <a:t/>
            </a:r>
          </a:p>
          <a:p xmlns:a="http://schemas.openxmlformats.org/drawingml/2006/main">
            <a:r>
              <a:t>Offizielle Quellen</a:t>
            </a:r>
          </a:p>
          <a:p xmlns:a="http://schemas.openxmlformats.org/drawingml/2006/main">
            <a:r>
              <a:t>https://docs.gitlab.com/user/import/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Vorlage: Bearbeite WORK_ITEM im vereinbarten Umfang. Prüfe Quellstand und Arbeitsbaum, bevor Du Dateien änderst. Erhalte fremde Arbeit. Weise Verhalten mit passenden Tests und bei UI-Änderungen im Browser nach. Aktualisiere anschliessend Architektur, ERD und Handbücher, soweit betroffen. Melde genaue Versionen. Ein CI-Erfolg allein ist keine Freigabe zur Produktion.</a:t>
            </a:r>
          </a:p>
          <a:p xmlns:a="http://schemas.openxmlformats.org/drawingml/2006/main">
            <a:r>
              <a:t/>
            </a:r>
          </a:p>
          <a:p xmlns:a="http://schemas.openxmlformats.org/drawingml/2006/main">
            <a:r>
              <a:t>Offizielle Quellen</a:t>
            </a:r>
          </a:p>
          <a:p xmlns:a="http://schemas.openxmlformats.org/drawingml/2006/main">
            <a:r>
              <a:t>https://developers.openai.com/codex/guides/agents-md</a:t>
            </a:r>
          </a:p>
          <a:p xmlns:a="http://schemas.openxmlformats.org/drawingml/2006/main">
            <a:r>
              <a:t>https://docs.gitlab.com/ci/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Diese Präsentation erläutert ein Vorgehen und liefert keine universell ausführbare Deployment-Anweisung. Platzhalter an die geprüfte Umgebung anpassen. Plattform-, Versions- und Projektregeln bestimmen die konkrete Umsetzung. ECDA AG erstellt diese Lerninhalte KI-unterstützt mit fachlicher Anforderung und Review.</a:t>
            </a:r>
          </a:p>
          <a:p xmlns:a="http://schemas.openxmlformats.org/drawingml/2006/main">
            <a:r>
              <a:t/>
            </a:r>
          </a:p>
          <a:p xmlns:a="http://schemas.openxmlformats.org/drawingml/2006/main">
            <a:r>
              <a:t>Offizielle Quellen</a:t>
            </a:r>
          </a:p>
          <a:p xmlns:a="http://schemas.openxmlformats.org/drawingml/2006/main">
            <a:r>
              <a:t>https://docs.gitlab.com/ci/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91e9e319c0a4e5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921eccd3b4b4f5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66370ea8e35479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46142e4b115495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614b290aab84a3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9c2cdedd060469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F485DA0-53B3-4039-AC38-3D774BF3712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E4B97F6-D158-42EF-8F6A-72FD38BEB04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DAD4DFC-36C1-4DB8-AA08-07D74125B74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C35447D-2CA3-4BB6-9CD1-DBE434F6D8D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A474153-3AC1-4CEC-BADC-AFA0A15ACBE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7E944A8-DC7E-4443-8C55-25694B3B9C2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06C75B7-FF85-4936-A3B9-F95F6AB3919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3286297-677C-4BF2-A199-34F55594B98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E891D0B-76F3-4153-B880-6D4F92941BD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3FDB119-6DEE-4C39-9CE9-F3E257CF5D1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7f89dd4f7c34964" /><Relationship Type="http://schemas.openxmlformats.org/officeDocument/2006/relationships/slideLayout" Target="/ppt/slideLayouts/slideLayout1.xml" Id="R8b01f1de3bdf4a95" /><Relationship Type="http://schemas.openxmlformats.org/officeDocument/2006/relationships/slideLayout" Target="/ppt/slideLayouts/slideLayout2.xml" Id="Rd61c5dc9e9bf4d78" /><Relationship Type="http://schemas.openxmlformats.org/officeDocument/2006/relationships/slideLayout" Target="/ppt/slideLayouts/slideLayout3.xml" Id="Ra5974f387d8048b3" /><Relationship Type="http://schemas.openxmlformats.org/officeDocument/2006/relationships/slideLayout" Target="/ppt/slideLayouts/slideLayout4.xml" Id="Ref1e3dfaa3ec4ea3" /><Relationship Type="http://schemas.openxmlformats.org/officeDocument/2006/relationships/slideLayout" Target="/ppt/slideLayouts/slideLayout5.xml" Id="Rf86e10dcd9114552" /><Relationship Type="http://schemas.openxmlformats.org/officeDocument/2006/relationships/slideLayout" Target="/ppt/slideLayouts/slideLayout6.xml" Id="R99a94b3e05fc440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b01f1de3bdf4a95"/>
    <p:sldLayoutId xmlns:r="http://schemas.openxmlformats.org/officeDocument/2006/relationships" id="2147483650" r:id="Rd61c5dc9e9bf4d78"/>
    <p:sldLayoutId xmlns:r="http://schemas.openxmlformats.org/officeDocument/2006/relationships" id="2147483651" r:id="Ra5974f387d8048b3"/>
    <p:sldLayoutId xmlns:r="http://schemas.openxmlformats.org/officeDocument/2006/relationships" id="2147483652" r:id="Ref1e3dfaa3ec4ea3"/>
    <p:sldLayoutId xmlns:r="http://schemas.openxmlformats.org/officeDocument/2006/relationships" id="2147483653" r:id="Rf86e10dcd9114552"/>
    <p:sldLayoutId xmlns:r="http://schemas.openxmlformats.org/officeDocument/2006/relationships" id="2147483654" r:id="R99a94b3e05fc440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d054da83b4045d7" /><Relationship Type="http://schemas.openxmlformats.org/officeDocument/2006/relationships/image" Target="/ppt/media/image.png" Id="R4dfd4036c31a4c86" /><Relationship Type="http://schemas.openxmlformats.org/officeDocument/2006/relationships/notesSlide" Target="/ppt/notesSlides/notesSlide1.xml" Id="R84a0ad5972e84ea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cc5626261854e7d" /><Relationship Type="http://schemas.openxmlformats.org/officeDocument/2006/relationships/image" Target="/ppt/media/image2.png" Id="R6ec90296f70f4c5d" /><Relationship Type="http://schemas.openxmlformats.org/officeDocument/2006/relationships/notesSlide" Target="/ppt/notesSlides/notesSlide2.xml" Id="Rc5dbdad7255541c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b39a52bf63f412b" /><Relationship Type="http://schemas.openxmlformats.org/officeDocument/2006/relationships/image" Target="/ppt/media/image3.png" Id="R122cd28642c84cc4" /><Relationship Type="http://schemas.openxmlformats.org/officeDocument/2006/relationships/notesSlide" Target="/ppt/notesSlides/notesSlide3.xml" Id="R654491b6797a4db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1de733934154b5a" /><Relationship Type="http://schemas.openxmlformats.org/officeDocument/2006/relationships/image" Target="/ppt/media/image4.png" Id="R9524d64ff94e4e42" /><Relationship Type="http://schemas.openxmlformats.org/officeDocument/2006/relationships/notesSlide" Target="/ppt/notesSlides/notesSlide4.xml" Id="Ra3cbedfe7aac401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879c64046e214109" /><Relationship Type="http://schemas.openxmlformats.org/officeDocument/2006/relationships/image" Target="/ppt/media/image5.png" Id="R7d9910b3777e476a" /><Relationship Type="http://schemas.openxmlformats.org/officeDocument/2006/relationships/notesSlide" Target="/ppt/notesSlides/notesSlide5.xml" Id="Rf3a966045b1c42bf"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75f52427c3f4fad" /><Relationship Type="http://schemas.openxmlformats.org/officeDocument/2006/relationships/image" Target="/ppt/media/image6.png" Id="R31cd90abaab549e5" /><Relationship Type="http://schemas.openxmlformats.org/officeDocument/2006/relationships/notesSlide" Target="/ppt/notesSlides/notesSlide6.xml" Id="Ra938cf5e412340e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1a64e811af384bbc" /><Relationship Type="http://schemas.openxmlformats.org/officeDocument/2006/relationships/image" Target="/ppt/media/image7.png" Id="R1155f84e05024d63" /><Relationship Type="http://schemas.openxmlformats.org/officeDocument/2006/relationships/notesSlide" Target="/ppt/notesSlides/notesSlide7.xml" Id="R4b5852cac85d4479"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1f0da6edda794c51" /><Relationship Type="http://schemas.openxmlformats.org/officeDocument/2006/relationships/image" Target="/ppt/media/image8.png" Id="Reae747680b734189" /><Relationship Type="http://schemas.openxmlformats.org/officeDocument/2006/relationships/notesSlide" Target="/ppt/notesSlides/notesSlide8.xml" Id="Ra0f2b168021c4856"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3bed20b80f5841a3" /><Relationship Type="http://schemas.openxmlformats.org/officeDocument/2006/relationships/image" Target="/ppt/media/image9.png" Id="Rf1dde0f65f1b4432" /><Relationship Type="http://schemas.openxmlformats.org/officeDocument/2006/relationships/notesSlide" Target="/ppt/notesSlides/notesSlide9.xml" Id="R4f2b9eaa554f4f7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8a73aaca1f224cee" /><Relationship Type="http://schemas.openxmlformats.org/officeDocument/2006/relationships/image" Target="/ppt/media/image10.png" Id="Raff2b22680924554" /><Relationship Type="http://schemas.openxmlformats.org/officeDocument/2006/relationships/notesSlide" Target="/ppt/notesSlides/notesSlide10.xml" Id="R696223026fae45c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84cd9a0b18be48ac" /><Relationship Type="http://schemas.openxmlformats.org/officeDocument/2006/relationships/image" Target="/ppt/media/image11.png" Id="R129957540e9f44b4" /><Relationship Type="http://schemas.openxmlformats.org/officeDocument/2006/relationships/notesSlide" Target="/ppt/notesSlides/notesSlide11.xml" Id="R597215179d5e4b1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fd6c2ae06a14470b" /><Relationship Type="http://schemas.openxmlformats.org/officeDocument/2006/relationships/image" Target="/ppt/media/image12.png" Id="Rfdad4ddaa7d24df9" /><Relationship Type="http://schemas.openxmlformats.org/officeDocument/2006/relationships/notesSlide" Target="/ppt/notesSlides/notesSlide12.xml" Id="R7a5ca08eaf324c5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bd0b5bab41a9414c" /><Relationship Type="http://schemas.openxmlformats.org/officeDocument/2006/relationships/image" Target="/ppt/media/image13.png" Id="R508f885245364040" /><Relationship Type="http://schemas.openxmlformats.org/officeDocument/2006/relationships/notesSlide" Target="/ppt/notesSlides/notesSlide13.xml" Id="R9b45df5f06c64e4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5f4de61888d0418f" /><Relationship Type="http://schemas.openxmlformats.org/officeDocument/2006/relationships/image" Target="/ppt/media/image14.png" Id="R7e8d5bda7bec4525" /><Relationship Type="http://schemas.openxmlformats.org/officeDocument/2006/relationships/notesSlide" Target="/ppt/notesSlides/notesSlide14.xml" Id="Rbbebefe97fcc4de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2e24897f91bc4847" /><Relationship Type="http://schemas.openxmlformats.org/officeDocument/2006/relationships/image" Target="/ppt/media/image15.png" Id="Red6424f23d8c48a2" /><Relationship Type="http://schemas.openxmlformats.org/officeDocument/2006/relationships/notesSlide" Target="/ppt/notesSlides/notesSlide15.xml" Id="Ra58fbe610121421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988f94481e1d4328" /><Relationship Type="http://schemas.openxmlformats.org/officeDocument/2006/relationships/image" Target="/ppt/media/image16.png" Id="R16de52e5c5b04569" /><Relationship Type="http://schemas.openxmlformats.org/officeDocument/2006/relationships/notesSlide" Target="/ppt/notesSlides/notesSlide16.xml" Id="Rd2e265f2dfc6447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89d7a9f1951342c6" /><Relationship Type="http://schemas.openxmlformats.org/officeDocument/2006/relationships/image" Target="/ppt/media/image17.png" Id="R18bfe72ed4c348bb" /><Relationship Type="http://schemas.openxmlformats.org/officeDocument/2006/relationships/notesSlide" Target="/ppt/notesSlides/notesSlide17.xml" Id="R5d73e096cd8c492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19d1bdb82c0348e3" /><Relationship Type="http://schemas.openxmlformats.org/officeDocument/2006/relationships/image" Target="/ppt/media/image18.png" Id="R91514eb78af24189" /><Relationship Type="http://schemas.openxmlformats.org/officeDocument/2006/relationships/notesSlide" Target="/ppt/notesSlides/notesSlide18.xml" Id="R989466472c0040d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9ab6992a68054a5c" /><Relationship Type="http://schemas.openxmlformats.org/officeDocument/2006/relationships/image" Target="/ppt/media/image19.png" Id="R38152328718a4718" /><Relationship Type="http://schemas.openxmlformats.org/officeDocument/2006/relationships/notesSlide" Target="/ppt/notesSlides/notesSlide19.xml" Id="Rd16d436af0854fa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7e6d628c6b184f9f" /><Relationship Type="http://schemas.openxmlformats.org/officeDocument/2006/relationships/image" Target="/ppt/media/image20.png" Id="R49ad203111fc4098" /><Relationship Type="http://schemas.openxmlformats.org/officeDocument/2006/relationships/notesSlide" Target="/ppt/notesSlides/notesSlide20.xml" Id="R4cef5dc8aefe4f7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753e5cb3610d4f37" /><Relationship Type="http://schemas.openxmlformats.org/officeDocument/2006/relationships/image" Target="/ppt/media/image21.png" Id="R9d1fab42541c43ab" /><Relationship Type="http://schemas.openxmlformats.org/officeDocument/2006/relationships/notesSlide" Target="/ppt/notesSlides/notesSlide21.xml" Id="R75eff801b9814af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18ba51dca02f4006" /><Relationship Type="http://schemas.openxmlformats.org/officeDocument/2006/relationships/image" Target="/ppt/media/image22.png" Id="R2fd3f82a3ee24c2f" /><Relationship Type="http://schemas.openxmlformats.org/officeDocument/2006/relationships/notesSlide" Target="/ppt/notesSlides/notesSlide22.xml" Id="R2bc62800423c446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6102585b915b49fc" /><Relationship Type="http://schemas.openxmlformats.org/officeDocument/2006/relationships/image" Target="/ppt/media/image23.png" Id="R702ff5fea0fb4994" /><Relationship Type="http://schemas.openxmlformats.org/officeDocument/2006/relationships/notesSlide" Target="/ppt/notesSlides/notesSlide23.xml" Id="Rfdd43ec397cc492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4db7b1fdda464e08" /><Relationship Type="http://schemas.openxmlformats.org/officeDocument/2006/relationships/image" Target="/ppt/media/image24.png" Id="R8841d2771f394d8c" /><Relationship Type="http://schemas.openxmlformats.org/officeDocument/2006/relationships/notesSlide" Target="/ppt/notesSlides/notesSlide24.xml" Id="R11b2c312aca4465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4ae71004a790474d" /><Relationship Type="http://schemas.openxmlformats.org/officeDocument/2006/relationships/image" Target="/ppt/media/image25.png" Id="R708995ebfc3b43a1" /><Relationship Type="http://schemas.openxmlformats.org/officeDocument/2006/relationships/notesSlide" Target="/ppt/notesSlides/notesSlide25.xml" Id="R3181b1d2c9234a1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78b04d63732b4460" /><Relationship Type="http://schemas.openxmlformats.org/officeDocument/2006/relationships/image" Target="/ppt/media/image26.png" Id="R01d2407906a0412d" /><Relationship Type="http://schemas.openxmlformats.org/officeDocument/2006/relationships/notesSlide" Target="/ppt/notesSlides/notesSlide26.xml" Id="R65ef7c2d4e124e68" /></Relationships>
</file>

<file path=ppt/slides/slide1.xml><?xml version="1.0" encoding="utf-8"?>
<p:sld xmlns:p="http://schemas.openxmlformats.org/presentationml/2006/main">
  <p:cSld>
    <p:bg>
      <p:bgPr>
        <a:solidFill xmlns:a="http://schemas.openxmlformats.org/drawingml/2006/main">
          <a:srgbClr val="102F3C"/>
        </a:solidFill>
      </p:bgPr>
    </p:bg>
    <p:spTree>
      <p:nvGrpSpPr>
        <p:cNvPr id="1" name=""/>
        <p:cNvGrpSpPr/>
        <p:nvPr/>
      </p:nvGrpSpPr>
      <p:grpSpPr>
        <a:xfrm xmlns:a="http://schemas.openxmlformats.org/drawingml/2006/main"/>
      </p:grpSpPr>
      <p:sp>
        <p:nvSpPr>
          <p:cNvPr id="9" name="ECDA">
            <a:extLst xmlns:a="http://schemas.openxmlformats.org/drawingml/2006/main">
              <a:ext uri="{FF2B5EF4-FFF2-40B4-BE49-F238E27FC236}">
                <a16:creationId xmlns:a16="http://schemas.microsoft.com/office/drawing/2014/main" id="{C67863AC-C862-4902-B692-093A01BB9134}"/>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F6F3EC"/>
                </a:solidFill>
                <a:latin typeface="Georgia"/>
                <a:ea typeface="Georgia"/>
                <a:cs typeface="Georgia"/>
              </a:defRPr>
            </a:defPPr>
            <a:lvl1pPr>
              <a:defRPr sz="2550" b="0">
                <a:solidFill>
                  <a:srgbClr val="F6F3EC"/>
                </a:solidFill>
                <a:latin typeface="Georgia"/>
                <a:ea typeface="Georgia"/>
                <a:cs typeface="Georgia"/>
              </a:defRPr>
            </a:lvl1pPr>
            <a:lvl2pPr>
              <a:defRPr sz="2550" b="0">
                <a:solidFill>
                  <a:srgbClr val="F6F3EC"/>
                </a:solidFill>
                <a:latin typeface="Georgia"/>
                <a:ea typeface="Georgia"/>
                <a:cs typeface="Georgia"/>
              </a:defRPr>
            </a:lvl2pPr>
            <a:lvl3pPr>
              <a:defRPr sz="2550" b="0">
                <a:solidFill>
                  <a:srgbClr val="F6F3EC"/>
                </a:solidFill>
                <a:latin typeface="Georgia"/>
                <a:ea typeface="Georgia"/>
                <a:cs typeface="Georgia"/>
              </a:defRPr>
            </a:lvl3pPr>
            <a:lvl4pPr>
              <a:defRPr sz="2550" b="0">
                <a:solidFill>
                  <a:srgbClr val="F6F3EC"/>
                </a:solidFill>
                <a:latin typeface="Georgia"/>
                <a:ea typeface="Georgia"/>
                <a:cs typeface="Georgia"/>
              </a:defRPr>
            </a:lvl4pPr>
            <a:lvl5pPr>
              <a:defRPr sz="2550" b="0">
                <a:solidFill>
                  <a:srgbClr val="F6F3EC"/>
                </a:solidFill>
                <a:latin typeface="Georgia"/>
                <a:ea typeface="Georgia"/>
                <a:cs typeface="Georgia"/>
              </a:defRPr>
            </a:lvl5pPr>
            <a:lvl6pPr>
              <a:defRPr sz="2550" b="0">
                <a:solidFill>
                  <a:srgbClr val="F6F3EC"/>
                </a:solidFill>
                <a:latin typeface="Georgia"/>
                <a:ea typeface="Georgia"/>
                <a:cs typeface="Georgia"/>
              </a:defRPr>
            </a:lvl6pPr>
            <a:lvl7pPr>
              <a:defRPr sz="2550" b="0">
                <a:solidFill>
                  <a:srgbClr val="F6F3EC"/>
                </a:solidFill>
                <a:latin typeface="Georgia"/>
                <a:ea typeface="Georgia"/>
                <a:cs typeface="Georgia"/>
              </a:defRPr>
            </a:lvl7pPr>
            <a:lvl8pPr>
              <a:defRPr sz="2550" b="0">
                <a:solidFill>
                  <a:srgbClr val="F6F3EC"/>
                </a:solidFill>
                <a:latin typeface="Georgia"/>
                <a:ea typeface="Georgia"/>
                <a:cs typeface="Georgia"/>
              </a:defRPr>
            </a:lvl8pPr>
            <a:lvl9pPr>
              <a:defRPr sz="2550" b="0">
                <a:solidFill>
                  <a:srgbClr val="F6F3EC"/>
                </a:solidFill>
                <a:latin typeface="Georgia"/>
                <a:ea typeface="Georgia"/>
                <a:cs typeface="Georgia"/>
              </a:defRPr>
            </a:lvl9pPr>
          </a:lstStyle>
          <a:p xmlns:a="http://schemas.openxmlformats.org/drawingml/2006/main">
            <a:pPr>
              <a:defRPr sz="2550" b="0">
                <a:solidFill>
                  <a:srgbClr val="F6F3EC"/>
                </a:solidFill>
                <a:latin typeface="Georgia"/>
                <a:ea typeface="Georgia"/>
                <a:cs typeface="Georgia"/>
              </a:defRPr>
            </a:pPr>
            <a:r>
              <a:rPr sz="2550" b="0">
                <a:solidFill>
                  <a:srgbClr val="F6F3E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E66FE325-BF11-4498-A5BB-2F33742FF1A6}"/>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F6F3EC"/>
                </a:solidFill>
                <a:latin typeface="Helvetica"/>
                <a:ea typeface="Helvetica"/>
                <a:cs typeface="Helvetica"/>
              </a:defRPr>
            </a:defPPr>
            <a:lvl1pPr>
              <a:defRPr sz="1350" b="0">
                <a:solidFill>
                  <a:srgbClr val="F6F3EC"/>
                </a:solidFill>
                <a:latin typeface="Helvetica"/>
                <a:ea typeface="Helvetica"/>
                <a:cs typeface="Helvetica"/>
              </a:defRPr>
            </a:lvl1pPr>
            <a:lvl2pPr>
              <a:defRPr sz="1350" b="0">
                <a:solidFill>
                  <a:srgbClr val="F6F3EC"/>
                </a:solidFill>
                <a:latin typeface="Helvetica"/>
                <a:ea typeface="Helvetica"/>
                <a:cs typeface="Helvetica"/>
              </a:defRPr>
            </a:lvl2pPr>
            <a:lvl3pPr>
              <a:defRPr sz="1350" b="0">
                <a:solidFill>
                  <a:srgbClr val="F6F3EC"/>
                </a:solidFill>
                <a:latin typeface="Helvetica"/>
                <a:ea typeface="Helvetica"/>
                <a:cs typeface="Helvetica"/>
              </a:defRPr>
            </a:lvl3pPr>
            <a:lvl4pPr>
              <a:defRPr sz="1350" b="0">
                <a:solidFill>
                  <a:srgbClr val="F6F3EC"/>
                </a:solidFill>
                <a:latin typeface="Helvetica"/>
                <a:ea typeface="Helvetica"/>
                <a:cs typeface="Helvetica"/>
              </a:defRPr>
            </a:lvl4pPr>
            <a:lvl5pPr>
              <a:defRPr sz="1350" b="0">
                <a:solidFill>
                  <a:srgbClr val="F6F3EC"/>
                </a:solidFill>
                <a:latin typeface="Helvetica"/>
                <a:ea typeface="Helvetica"/>
                <a:cs typeface="Helvetica"/>
              </a:defRPr>
            </a:lvl5pPr>
            <a:lvl6pPr>
              <a:defRPr sz="1350" b="0">
                <a:solidFill>
                  <a:srgbClr val="F6F3EC"/>
                </a:solidFill>
                <a:latin typeface="Helvetica"/>
                <a:ea typeface="Helvetica"/>
                <a:cs typeface="Helvetica"/>
              </a:defRPr>
            </a:lvl6pPr>
            <a:lvl7pPr>
              <a:defRPr sz="1350" b="0">
                <a:solidFill>
                  <a:srgbClr val="F6F3EC"/>
                </a:solidFill>
                <a:latin typeface="Helvetica"/>
                <a:ea typeface="Helvetica"/>
                <a:cs typeface="Helvetica"/>
              </a:defRPr>
            </a:lvl7pPr>
            <a:lvl8pPr>
              <a:defRPr sz="1350" b="0">
                <a:solidFill>
                  <a:srgbClr val="F6F3EC"/>
                </a:solidFill>
                <a:latin typeface="Helvetica"/>
                <a:ea typeface="Helvetica"/>
                <a:cs typeface="Helvetica"/>
              </a:defRPr>
            </a:lvl8pPr>
            <a:lvl9pPr>
              <a:defRPr sz="1350" b="0">
                <a:solidFill>
                  <a:srgbClr val="F6F3EC"/>
                </a:solidFill>
                <a:latin typeface="Helvetica"/>
                <a:ea typeface="Helvetica"/>
                <a:cs typeface="Helvetica"/>
              </a:defRPr>
            </a:lvl9pPr>
          </a:lstStyle>
          <a:p xmlns:a="http://schemas.openxmlformats.org/drawingml/2006/main">
            <a:pPr>
              <a:defRPr sz="1350" b="0">
                <a:solidFill>
                  <a:srgbClr val="F6F3EC"/>
                </a:solidFill>
                <a:latin typeface="Helvetica"/>
                <a:ea typeface="Helvetica"/>
                <a:cs typeface="Helvetica"/>
              </a:defRPr>
            </a:pPr>
            <a:r>
              <a:rPr sz="1350" b="0">
                <a:solidFill>
                  <a:srgbClr val="F6F3E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AC18EFAB-FE7B-43FE-90AE-B7277FEEB61D}"/>
              </a:ext>
            </a:extLst>
          </p:cNvPr>
          <p:cNvPicPr>
            <a:picLocks xmlns:a="http://schemas.openxmlformats.org/drawingml/2006/main" noChangeAspect="1"/>
          </p:cNvPicPr>
          <p:nvPr/>
        </p:nvPicPr>
        <p:blipFill>
          <a:blip xmlns:r="http://schemas.openxmlformats.org/officeDocument/2006/relationships" xmlns:a="http://schemas.openxmlformats.org/drawingml/2006/main" r:embed="R4dfd4036c31a4c86"/>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KI-unterstützte Entwicklung">
            <a:extLst xmlns:a="http://schemas.openxmlformats.org/drawingml/2006/main">
              <a:ext uri="{FF2B5EF4-FFF2-40B4-BE49-F238E27FC236}">
                <a16:creationId xmlns:a16="http://schemas.microsoft.com/office/drawing/2014/main" id="{2347B854-EF6D-4324-893B-A42D8F4BC879}"/>
              </a:ext>
            </a:extLst>
          </p:cNvPr>
          <p:cNvSpPr>
            <a:spLocks xmlns:a="http://schemas.openxmlformats.org/drawingml/2006/main" noGrp="1"/>
          </p:cNvSpPr>
          <p:nvPr/>
        </p:nvSpPr>
        <p:spPr>
          <a:xfrm xmlns:a="http://schemas.openxmlformats.org/drawingml/2006/main">
            <a:off x="685800" y="1809750"/>
            <a:ext cx="10287000"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950" b="1">
                <a:solidFill>
                  <a:srgbClr val="F6F3EC"/>
                </a:solidFill>
                <a:latin typeface="Helvetica"/>
                <a:ea typeface="Helvetica"/>
                <a:cs typeface="Helvetica"/>
              </a:defRPr>
            </a:defPPr>
            <a:lvl1pPr>
              <a:defRPr sz="4950" b="1">
                <a:solidFill>
                  <a:srgbClr val="F6F3EC"/>
                </a:solidFill>
                <a:latin typeface="Helvetica"/>
                <a:ea typeface="Helvetica"/>
                <a:cs typeface="Helvetica"/>
              </a:defRPr>
            </a:lvl1pPr>
            <a:lvl2pPr>
              <a:defRPr sz="4950" b="1">
                <a:solidFill>
                  <a:srgbClr val="F6F3EC"/>
                </a:solidFill>
                <a:latin typeface="Helvetica"/>
                <a:ea typeface="Helvetica"/>
                <a:cs typeface="Helvetica"/>
              </a:defRPr>
            </a:lvl2pPr>
            <a:lvl3pPr>
              <a:defRPr sz="4950" b="1">
                <a:solidFill>
                  <a:srgbClr val="F6F3EC"/>
                </a:solidFill>
                <a:latin typeface="Helvetica"/>
                <a:ea typeface="Helvetica"/>
                <a:cs typeface="Helvetica"/>
              </a:defRPr>
            </a:lvl3pPr>
            <a:lvl4pPr>
              <a:defRPr sz="4950" b="1">
                <a:solidFill>
                  <a:srgbClr val="F6F3EC"/>
                </a:solidFill>
                <a:latin typeface="Helvetica"/>
                <a:ea typeface="Helvetica"/>
                <a:cs typeface="Helvetica"/>
              </a:defRPr>
            </a:lvl4pPr>
            <a:lvl5pPr>
              <a:defRPr sz="4950" b="1">
                <a:solidFill>
                  <a:srgbClr val="F6F3EC"/>
                </a:solidFill>
                <a:latin typeface="Helvetica"/>
                <a:ea typeface="Helvetica"/>
                <a:cs typeface="Helvetica"/>
              </a:defRPr>
            </a:lvl5pPr>
            <a:lvl6pPr>
              <a:defRPr sz="4950" b="1">
                <a:solidFill>
                  <a:srgbClr val="F6F3EC"/>
                </a:solidFill>
                <a:latin typeface="Helvetica"/>
                <a:ea typeface="Helvetica"/>
                <a:cs typeface="Helvetica"/>
              </a:defRPr>
            </a:lvl6pPr>
            <a:lvl7pPr>
              <a:defRPr sz="4950" b="1">
                <a:solidFill>
                  <a:srgbClr val="F6F3EC"/>
                </a:solidFill>
                <a:latin typeface="Helvetica"/>
                <a:ea typeface="Helvetica"/>
                <a:cs typeface="Helvetica"/>
              </a:defRPr>
            </a:lvl7pPr>
            <a:lvl8pPr>
              <a:defRPr sz="4950" b="1">
                <a:solidFill>
                  <a:srgbClr val="F6F3EC"/>
                </a:solidFill>
                <a:latin typeface="Helvetica"/>
                <a:ea typeface="Helvetica"/>
                <a:cs typeface="Helvetica"/>
              </a:defRPr>
            </a:lvl8pPr>
            <a:lvl9pPr>
              <a:defRPr sz="4950" b="1">
                <a:solidFill>
                  <a:srgbClr val="F6F3EC"/>
                </a:solidFill>
                <a:latin typeface="Helvetica"/>
                <a:ea typeface="Helvetica"/>
                <a:cs typeface="Helvetica"/>
              </a:defRPr>
            </a:lvl9pPr>
          </a:lstStyle>
          <a:p xmlns:a="http://schemas.openxmlformats.org/drawingml/2006/main">
            <a:pPr>
              <a:defRPr sz="4950" b="1">
                <a:solidFill>
                  <a:srgbClr val="F6F3EC"/>
                </a:solidFill>
                <a:latin typeface="Helvetica"/>
                <a:ea typeface="Helvetica"/>
                <a:cs typeface="Helvetica"/>
              </a:defRPr>
            </a:pPr>
            <a:r>
              <a:rPr sz="4950" b="1">
                <a:solidFill>
                  <a:srgbClr val="F6F3EC"/>
                </a:solidFill>
                <a:latin typeface="Helvetica"/>
                <a:ea typeface="Helvetica"/>
                <a:cs typeface="Helvetica"/>
              </a:rPr>
              <a:t>KI-unterstützte Entwicklung</a:t>
            </a:r>
          </a:p>
        </p:txBody>
      </p:sp>
      <p:sp>
        <p:nvSpPr>
          <p:cNvPr id="5" name="Mit GitLab CE nachvollziehbar bauen und betreiben">
            <a:extLst xmlns:a="http://schemas.openxmlformats.org/drawingml/2006/main">
              <a:ext uri="{FF2B5EF4-FFF2-40B4-BE49-F238E27FC236}">
                <a16:creationId xmlns:a16="http://schemas.microsoft.com/office/drawing/2014/main" id="{E220C198-C311-41D9-A6C3-36DE0B2D8D90}"/>
              </a:ext>
            </a:extLst>
          </p:cNvPr>
          <p:cNvSpPr>
            <a:spLocks xmlns:a="http://schemas.openxmlformats.org/drawingml/2006/main" noGrp="1"/>
          </p:cNvSpPr>
          <p:nvPr/>
        </p:nvSpPr>
        <p:spPr>
          <a:xfrm xmlns:a="http://schemas.openxmlformats.org/drawingml/2006/main">
            <a:off x="723900" y="3848100"/>
            <a:ext cx="10001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625" b="0">
                <a:solidFill>
                  <a:srgbClr val="DCC58C"/>
                </a:solidFill>
                <a:latin typeface="Georgia"/>
                <a:ea typeface="Georgia"/>
                <a:cs typeface="Georgia"/>
              </a:defRPr>
            </a:defPPr>
            <a:lvl1pPr>
              <a:defRPr sz="2625" b="0">
                <a:solidFill>
                  <a:srgbClr val="DCC58C"/>
                </a:solidFill>
                <a:latin typeface="Georgia"/>
                <a:ea typeface="Georgia"/>
                <a:cs typeface="Georgia"/>
              </a:defRPr>
            </a:lvl1pPr>
            <a:lvl2pPr>
              <a:defRPr sz="2625" b="0">
                <a:solidFill>
                  <a:srgbClr val="DCC58C"/>
                </a:solidFill>
                <a:latin typeface="Georgia"/>
                <a:ea typeface="Georgia"/>
                <a:cs typeface="Georgia"/>
              </a:defRPr>
            </a:lvl2pPr>
            <a:lvl3pPr>
              <a:defRPr sz="2625" b="0">
                <a:solidFill>
                  <a:srgbClr val="DCC58C"/>
                </a:solidFill>
                <a:latin typeface="Georgia"/>
                <a:ea typeface="Georgia"/>
                <a:cs typeface="Georgia"/>
              </a:defRPr>
            </a:lvl3pPr>
            <a:lvl4pPr>
              <a:defRPr sz="2625" b="0">
                <a:solidFill>
                  <a:srgbClr val="DCC58C"/>
                </a:solidFill>
                <a:latin typeface="Georgia"/>
                <a:ea typeface="Georgia"/>
                <a:cs typeface="Georgia"/>
              </a:defRPr>
            </a:lvl4pPr>
            <a:lvl5pPr>
              <a:defRPr sz="2625" b="0">
                <a:solidFill>
                  <a:srgbClr val="DCC58C"/>
                </a:solidFill>
                <a:latin typeface="Georgia"/>
                <a:ea typeface="Georgia"/>
                <a:cs typeface="Georgia"/>
              </a:defRPr>
            </a:lvl5pPr>
            <a:lvl6pPr>
              <a:defRPr sz="2625" b="0">
                <a:solidFill>
                  <a:srgbClr val="DCC58C"/>
                </a:solidFill>
                <a:latin typeface="Georgia"/>
                <a:ea typeface="Georgia"/>
                <a:cs typeface="Georgia"/>
              </a:defRPr>
            </a:lvl6pPr>
            <a:lvl7pPr>
              <a:defRPr sz="2625" b="0">
                <a:solidFill>
                  <a:srgbClr val="DCC58C"/>
                </a:solidFill>
                <a:latin typeface="Georgia"/>
                <a:ea typeface="Georgia"/>
                <a:cs typeface="Georgia"/>
              </a:defRPr>
            </a:lvl7pPr>
            <a:lvl8pPr>
              <a:defRPr sz="2625" b="0">
                <a:solidFill>
                  <a:srgbClr val="DCC58C"/>
                </a:solidFill>
                <a:latin typeface="Georgia"/>
                <a:ea typeface="Georgia"/>
                <a:cs typeface="Georgia"/>
              </a:defRPr>
            </a:lvl8pPr>
            <a:lvl9pPr>
              <a:defRPr sz="2625" b="0">
                <a:solidFill>
                  <a:srgbClr val="DCC58C"/>
                </a:solidFill>
                <a:latin typeface="Georgia"/>
                <a:ea typeface="Georgia"/>
                <a:cs typeface="Georgia"/>
              </a:defRPr>
            </a:lvl9pPr>
          </a:lstStyle>
          <a:p xmlns:a="http://schemas.openxmlformats.org/drawingml/2006/main">
            <a:pPr>
              <a:defRPr sz="2625" b="0">
                <a:solidFill>
                  <a:srgbClr val="DCC58C"/>
                </a:solidFill>
                <a:latin typeface="Georgia"/>
                <a:ea typeface="Georgia"/>
                <a:cs typeface="Georgia"/>
              </a:defRPr>
            </a:pPr>
            <a:r>
              <a:rPr sz="2625" b="0">
                <a:solidFill>
                  <a:srgbClr val="DCC58C"/>
                </a:solidFill>
                <a:latin typeface="Georgia"/>
                <a:ea typeface="Georgia"/>
                <a:cs typeface="Georgia"/>
              </a:rPr>
              <a:t>Mit GitLab CE nachvollziehbar bauen und betreiben</a:t>
            </a:r>
          </a:p>
        </p:txBody>
      </p:sp>
      <p:sp>
        <p:nvSpPr>
          <p:cNvPr id="6" name="Arbeitsabläufe, Infrastruktur und zwei Migrationsfälle">
            <a:extLst xmlns:a="http://schemas.openxmlformats.org/drawingml/2006/main">
              <a:ext uri="{FF2B5EF4-FFF2-40B4-BE49-F238E27FC236}">
                <a16:creationId xmlns:a16="http://schemas.microsoft.com/office/drawing/2014/main" id="{9FDA33F9-F22F-4E23-9D87-92FFD027BCDE}"/>
              </a:ext>
            </a:extLst>
          </p:cNvPr>
          <p:cNvSpPr>
            <a:spLocks xmlns:a="http://schemas.openxmlformats.org/drawingml/2006/main" noGrp="1"/>
          </p:cNvSpPr>
          <p:nvPr/>
        </p:nvSpPr>
        <p:spPr>
          <a:xfrm xmlns:a="http://schemas.openxmlformats.org/drawingml/2006/main">
            <a:off x="723900" y="50292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F6F3EC"/>
                </a:solidFill>
                <a:latin typeface="Helvetica"/>
                <a:ea typeface="Helvetica"/>
                <a:cs typeface="Helvetica"/>
              </a:defRPr>
            </a:defPPr>
            <a:lvl1pPr>
              <a:defRPr sz="1950" b="0">
                <a:solidFill>
                  <a:srgbClr val="F6F3EC"/>
                </a:solidFill>
                <a:latin typeface="Helvetica"/>
                <a:ea typeface="Helvetica"/>
                <a:cs typeface="Helvetica"/>
              </a:defRPr>
            </a:lvl1pPr>
            <a:lvl2pPr>
              <a:defRPr sz="1950" b="0">
                <a:solidFill>
                  <a:srgbClr val="F6F3EC"/>
                </a:solidFill>
                <a:latin typeface="Helvetica"/>
                <a:ea typeface="Helvetica"/>
                <a:cs typeface="Helvetica"/>
              </a:defRPr>
            </a:lvl2pPr>
            <a:lvl3pPr>
              <a:defRPr sz="1950" b="0">
                <a:solidFill>
                  <a:srgbClr val="F6F3EC"/>
                </a:solidFill>
                <a:latin typeface="Helvetica"/>
                <a:ea typeface="Helvetica"/>
                <a:cs typeface="Helvetica"/>
              </a:defRPr>
            </a:lvl3pPr>
            <a:lvl4pPr>
              <a:defRPr sz="1950" b="0">
                <a:solidFill>
                  <a:srgbClr val="F6F3EC"/>
                </a:solidFill>
                <a:latin typeface="Helvetica"/>
                <a:ea typeface="Helvetica"/>
                <a:cs typeface="Helvetica"/>
              </a:defRPr>
            </a:lvl4pPr>
            <a:lvl5pPr>
              <a:defRPr sz="1950" b="0">
                <a:solidFill>
                  <a:srgbClr val="F6F3EC"/>
                </a:solidFill>
                <a:latin typeface="Helvetica"/>
                <a:ea typeface="Helvetica"/>
                <a:cs typeface="Helvetica"/>
              </a:defRPr>
            </a:lvl5pPr>
            <a:lvl6pPr>
              <a:defRPr sz="1950" b="0">
                <a:solidFill>
                  <a:srgbClr val="F6F3EC"/>
                </a:solidFill>
                <a:latin typeface="Helvetica"/>
                <a:ea typeface="Helvetica"/>
                <a:cs typeface="Helvetica"/>
              </a:defRPr>
            </a:lvl6pPr>
            <a:lvl7pPr>
              <a:defRPr sz="1950" b="0">
                <a:solidFill>
                  <a:srgbClr val="F6F3EC"/>
                </a:solidFill>
                <a:latin typeface="Helvetica"/>
                <a:ea typeface="Helvetica"/>
                <a:cs typeface="Helvetica"/>
              </a:defRPr>
            </a:lvl7pPr>
            <a:lvl8pPr>
              <a:defRPr sz="1950" b="0">
                <a:solidFill>
                  <a:srgbClr val="F6F3EC"/>
                </a:solidFill>
                <a:latin typeface="Helvetica"/>
                <a:ea typeface="Helvetica"/>
                <a:cs typeface="Helvetica"/>
              </a:defRPr>
            </a:lvl8pPr>
            <a:lvl9pPr>
              <a:defRPr sz="1950" b="0">
                <a:solidFill>
                  <a:srgbClr val="F6F3EC"/>
                </a:solidFill>
                <a:latin typeface="Helvetica"/>
                <a:ea typeface="Helvetica"/>
                <a:cs typeface="Helvetica"/>
              </a:defRPr>
            </a:lvl9pPr>
          </a:lstStyle>
          <a:p xmlns:a="http://schemas.openxmlformats.org/drawingml/2006/main">
            <a:pPr>
              <a:defRPr sz="1950" b="0">
                <a:solidFill>
                  <a:srgbClr val="F6F3EC"/>
                </a:solidFill>
                <a:latin typeface="Helvetica"/>
                <a:ea typeface="Helvetica"/>
                <a:cs typeface="Helvetica"/>
              </a:defRPr>
            </a:pPr>
            <a:r>
              <a:rPr sz="1950" b="0">
                <a:solidFill>
                  <a:srgbClr val="F6F3EC"/>
                </a:solidFill>
                <a:latin typeface="Helvetica"/>
                <a:ea typeface="Helvetica"/>
                <a:cs typeface="Helvetica"/>
              </a:rPr>
              <a:t>Arbeitsabläufe, Infrastruktur und zwei Migrationsfälle</a:t>
            </a:r>
          </a:p>
        </p:txBody>
      </p:sp>
      <p:sp>
        <p:nvSpPr>
          <p:cNvPr id="7" name="ECDA WISSENSLABOR">
            <a:extLst xmlns:a="http://schemas.openxmlformats.org/drawingml/2006/main">
              <a:ext uri="{FF2B5EF4-FFF2-40B4-BE49-F238E27FC236}">
                <a16:creationId xmlns:a16="http://schemas.microsoft.com/office/drawing/2014/main" id="{EEF80D07-664C-4879-84DC-EB4702E78DCB}"/>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DCC58C"/>
                </a:solidFill>
                <a:latin typeface="Helvetica"/>
                <a:ea typeface="Helvetica"/>
                <a:cs typeface="Helvetica"/>
              </a:defRPr>
            </a:defPPr>
            <a:lvl1pPr>
              <a:defRPr sz="975" b="0">
                <a:solidFill>
                  <a:srgbClr val="DCC58C"/>
                </a:solidFill>
                <a:latin typeface="Helvetica"/>
                <a:ea typeface="Helvetica"/>
                <a:cs typeface="Helvetica"/>
              </a:defRPr>
            </a:lvl1pPr>
            <a:lvl2pPr>
              <a:defRPr sz="975" b="0">
                <a:solidFill>
                  <a:srgbClr val="DCC58C"/>
                </a:solidFill>
                <a:latin typeface="Helvetica"/>
                <a:ea typeface="Helvetica"/>
                <a:cs typeface="Helvetica"/>
              </a:defRPr>
            </a:lvl2pPr>
            <a:lvl3pPr>
              <a:defRPr sz="975" b="0">
                <a:solidFill>
                  <a:srgbClr val="DCC58C"/>
                </a:solidFill>
                <a:latin typeface="Helvetica"/>
                <a:ea typeface="Helvetica"/>
                <a:cs typeface="Helvetica"/>
              </a:defRPr>
            </a:lvl3pPr>
            <a:lvl4pPr>
              <a:defRPr sz="975" b="0">
                <a:solidFill>
                  <a:srgbClr val="DCC58C"/>
                </a:solidFill>
                <a:latin typeface="Helvetica"/>
                <a:ea typeface="Helvetica"/>
                <a:cs typeface="Helvetica"/>
              </a:defRPr>
            </a:lvl4pPr>
            <a:lvl5pPr>
              <a:defRPr sz="975" b="0">
                <a:solidFill>
                  <a:srgbClr val="DCC58C"/>
                </a:solidFill>
                <a:latin typeface="Helvetica"/>
                <a:ea typeface="Helvetica"/>
                <a:cs typeface="Helvetica"/>
              </a:defRPr>
            </a:lvl5pPr>
            <a:lvl6pPr>
              <a:defRPr sz="975" b="0">
                <a:solidFill>
                  <a:srgbClr val="DCC58C"/>
                </a:solidFill>
                <a:latin typeface="Helvetica"/>
                <a:ea typeface="Helvetica"/>
                <a:cs typeface="Helvetica"/>
              </a:defRPr>
            </a:lvl6pPr>
            <a:lvl7pPr>
              <a:defRPr sz="975" b="0">
                <a:solidFill>
                  <a:srgbClr val="DCC58C"/>
                </a:solidFill>
                <a:latin typeface="Helvetica"/>
                <a:ea typeface="Helvetica"/>
                <a:cs typeface="Helvetica"/>
              </a:defRPr>
            </a:lvl7pPr>
            <a:lvl8pPr>
              <a:defRPr sz="975" b="0">
                <a:solidFill>
                  <a:srgbClr val="DCC58C"/>
                </a:solidFill>
                <a:latin typeface="Helvetica"/>
                <a:ea typeface="Helvetica"/>
                <a:cs typeface="Helvetica"/>
              </a:defRPr>
            </a:lvl8pPr>
            <a:lvl9pPr>
              <a:defRPr sz="975" b="0">
                <a:solidFill>
                  <a:srgbClr val="DCC58C"/>
                </a:solidFill>
                <a:latin typeface="Helvetica"/>
                <a:ea typeface="Helvetica"/>
                <a:cs typeface="Helvetica"/>
              </a:defRPr>
            </a:lvl9pPr>
          </a:lstStyle>
          <a:p xmlns:a="http://schemas.openxmlformats.org/drawingml/2006/main">
            <a:pPr>
              <a:defRPr sz="975" b="0">
                <a:solidFill>
                  <a:srgbClr val="DCC58C"/>
                </a:solidFill>
                <a:latin typeface="Helvetica"/>
                <a:ea typeface="Helvetica"/>
                <a:cs typeface="Helvetica"/>
              </a:defRPr>
            </a:pPr>
            <a:r>
              <a:rPr sz="975" b="0">
                <a:solidFill>
                  <a:srgbClr val="DCC58C"/>
                </a:solidFill>
                <a:latin typeface="Helvetica"/>
                <a:ea typeface="Helvetica"/>
                <a:cs typeface="Helvetica"/>
              </a:rPr>
              <a:t>ECDA WISSENSLABOR</a:t>
            </a:r>
          </a:p>
        </p:txBody>
      </p:sp>
      <p:sp>
        <p:nvSpPr>
          <p:cNvPr id="8" name="01 / 26">
            <a:extLst xmlns:a="http://schemas.openxmlformats.org/drawingml/2006/main">
              <a:ext uri="{FF2B5EF4-FFF2-40B4-BE49-F238E27FC236}">
                <a16:creationId xmlns:a16="http://schemas.microsoft.com/office/drawing/2014/main" id="{62E78A8C-9A35-4A43-B917-0B721147AEF1}"/>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F6F3EC"/>
                </a:solidFill>
                <a:latin typeface="Helvetica"/>
                <a:ea typeface="Helvetica"/>
                <a:cs typeface="Helvetica"/>
              </a:defRPr>
            </a:defPPr>
            <a:lvl1pPr>
              <a:defRPr sz="1050" b="0">
                <a:solidFill>
                  <a:srgbClr val="F6F3EC"/>
                </a:solidFill>
                <a:latin typeface="Helvetica"/>
                <a:ea typeface="Helvetica"/>
                <a:cs typeface="Helvetica"/>
              </a:defRPr>
            </a:lvl1pPr>
            <a:lvl2pPr>
              <a:defRPr sz="1050" b="0">
                <a:solidFill>
                  <a:srgbClr val="F6F3EC"/>
                </a:solidFill>
                <a:latin typeface="Helvetica"/>
                <a:ea typeface="Helvetica"/>
                <a:cs typeface="Helvetica"/>
              </a:defRPr>
            </a:lvl2pPr>
            <a:lvl3pPr>
              <a:defRPr sz="1050" b="0">
                <a:solidFill>
                  <a:srgbClr val="F6F3EC"/>
                </a:solidFill>
                <a:latin typeface="Helvetica"/>
                <a:ea typeface="Helvetica"/>
                <a:cs typeface="Helvetica"/>
              </a:defRPr>
            </a:lvl3pPr>
            <a:lvl4pPr>
              <a:defRPr sz="1050" b="0">
                <a:solidFill>
                  <a:srgbClr val="F6F3EC"/>
                </a:solidFill>
                <a:latin typeface="Helvetica"/>
                <a:ea typeface="Helvetica"/>
                <a:cs typeface="Helvetica"/>
              </a:defRPr>
            </a:lvl4pPr>
            <a:lvl5pPr>
              <a:defRPr sz="1050" b="0">
                <a:solidFill>
                  <a:srgbClr val="F6F3EC"/>
                </a:solidFill>
                <a:latin typeface="Helvetica"/>
                <a:ea typeface="Helvetica"/>
                <a:cs typeface="Helvetica"/>
              </a:defRPr>
            </a:lvl5pPr>
            <a:lvl6pPr>
              <a:defRPr sz="1050" b="0">
                <a:solidFill>
                  <a:srgbClr val="F6F3EC"/>
                </a:solidFill>
                <a:latin typeface="Helvetica"/>
                <a:ea typeface="Helvetica"/>
                <a:cs typeface="Helvetica"/>
              </a:defRPr>
            </a:lvl6pPr>
            <a:lvl7pPr>
              <a:defRPr sz="1050" b="0">
                <a:solidFill>
                  <a:srgbClr val="F6F3EC"/>
                </a:solidFill>
                <a:latin typeface="Helvetica"/>
                <a:ea typeface="Helvetica"/>
                <a:cs typeface="Helvetica"/>
              </a:defRPr>
            </a:lvl7pPr>
            <a:lvl8pPr>
              <a:defRPr sz="1050" b="0">
                <a:solidFill>
                  <a:srgbClr val="F6F3EC"/>
                </a:solidFill>
                <a:latin typeface="Helvetica"/>
                <a:ea typeface="Helvetica"/>
                <a:cs typeface="Helvetica"/>
              </a:defRPr>
            </a:lvl8pPr>
            <a:lvl9pPr>
              <a:defRPr sz="1050" b="0">
                <a:solidFill>
                  <a:srgbClr val="F6F3EC"/>
                </a:solidFill>
                <a:latin typeface="Helvetica"/>
                <a:ea typeface="Helvetica"/>
                <a:cs typeface="Helvetica"/>
              </a:defRPr>
            </a:lvl9pPr>
          </a:lstStyle>
          <a:p xmlns:a="http://schemas.openxmlformats.org/drawingml/2006/main">
            <a:pPr>
              <a:defRPr sz="1050" b="0">
                <a:solidFill>
                  <a:srgbClr val="F6F3EC"/>
                </a:solidFill>
                <a:latin typeface="Helvetica"/>
                <a:ea typeface="Helvetica"/>
                <a:cs typeface="Helvetica"/>
              </a:defRPr>
            </a:pPr>
            <a:r>
              <a:rPr sz="1050" b="0">
                <a:solidFill>
                  <a:srgbClr val="F6F3EC"/>
                </a:solidFill>
                <a:latin typeface="Helvetica"/>
                <a:ea typeface="Helvetica"/>
                <a:cs typeface="Helvetica"/>
              </a:rPr>
              <a:t>01 / 26</a:t>
            </a:r>
          </a:p>
        </p:txBody>
      </p:sp>
    </p:spTree>
    <p:extLst>
      <p:ext uri="{BB962C8B-B14F-4D97-AF65-F5344CB8AC3E}">
        <p14:creationId xmlns:p14="http://schemas.microsoft.com/office/powerpoint/2010/main" val="2090435056"/>
      </p:ext>
    </p:extLst>
  </p:cSld>
</p:sld>
</file>

<file path=ppt/slides/slide2.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5" name="ECDA">
            <a:extLst xmlns:a="http://schemas.openxmlformats.org/drawingml/2006/main">
              <a:ext uri="{FF2B5EF4-FFF2-40B4-BE49-F238E27FC236}">
                <a16:creationId xmlns:a16="http://schemas.microsoft.com/office/drawing/2014/main" id="{688B8C96-B2E3-4195-A86B-BD1B74DD8FD0}"/>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626A4FF2-5820-41FE-8731-23B65185020A}"/>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7B79E367-6E2B-44B3-951C-DAEA5E8F4CCD}"/>
              </a:ext>
            </a:extLst>
          </p:cNvPr>
          <p:cNvPicPr>
            <a:picLocks xmlns:a="http://schemas.openxmlformats.org/drawingml/2006/main" noChangeAspect="1"/>
          </p:cNvPicPr>
          <p:nvPr/>
        </p:nvPicPr>
        <p:blipFill>
          <a:blip xmlns:r="http://schemas.openxmlformats.org/officeDocument/2006/relationships" xmlns:a="http://schemas.openxmlformats.org/drawingml/2006/main" r:embed="R6ec90296f70f4c5d"/>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Auftrag und Abnahme">
            <a:extLst xmlns:a="http://schemas.openxmlformats.org/drawingml/2006/main">
              <a:ext uri="{FF2B5EF4-FFF2-40B4-BE49-F238E27FC236}">
                <a16:creationId xmlns:a16="http://schemas.microsoft.com/office/drawing/2014/main" id="{1BA220C1-D9C0-4EDB-AEF1-38A7DFB7F8E4}"/>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Auftrag und Abnahme</a:t>
            </a:r>
          </a:p>
        </p:txBody>
      </p:sp>
      <p:sp>
        <p:nvSpPr>
          <p:cNvPr id="5" name="01">
            <a:extLst xmlns:a="http://schemas.openxmlformats.org/drawingml/2006/main">
              <a:ext uri="{FF2B5EF4-FFF2-40B4-BE49-F238E27FC236}">
                <a16:creationId xmlns:a16="http://schemas.microsoft.com/office/drawing/2014/main" id="{27A9DD06-4DCC-4A9B-977C-D53A92A252D3}"/>
              </a:ext>
            </a:extLst>
          </p:cNvPr>
          <p:cNvSpPr>
            <a:spLocks xmlns:a="http://schemas.openxmlformats.org/drawingml/2006/main" noGrp="1"/>
          </p:cNvSpPr>
          <p:nvPr/>
        </p:nvSpPr>
        <p:spPr>
          <a:xfrm xmlns:a="http://schemas.openxmlformats.org/drawingml/2006/main">
            <a:off x="723900" y="24003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01</a:t>
            </a:r>
          </a:p>
        </p:txBody>
      </p:sp>
      <p:sp>
        <p:nvSpPr>
          <p:cNvPr id="6" name="Zielbild und überprüfbare Ergebnisse vor der Umsetzung ">
            <a:extLst xmlns:a="http://schemas.openxmlformats.org/drawingml/2006/main">
              <a:ext uri="{FF2B5EF4-FFF2-40B4-BE49-F238E27FC236}">
                <a16:creationId xmlns:a16="http://schemas.microsoft.com/office/drawing/2014/main" id="{BC73FA86-6F73-4AA2-996A-FFA31FFCFCFA}"/>
              </a:ext>
            </a:extLst>
          </p:cNvPr>
          <p:cNvSpPr>
            <a:spLocks xmlns:a="http://schemas.openxmlformats.org/drawingml/2006/main" noGrp="1"/>
          </p:cNvSpPr>
          <p:nvPr/>
        </p:nvSpPr>
        <p:spPr>
          <a:xfrm xmlns:a="http://schemas.openxmlformats.org/drawingml/2006/main">
            <a:off x="1362075" y="23622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Zielbild und überprüfbare Ergebnisse vor der Umsetzung festhalten.</a:t>
            </a:r>
          </a:p>
        </p:txBody>
      </p:sp>
      <p:sp>
        <p:nvSpPr>
          <p:cNvPr id="7" name="02">
            <a:extLst xmlns:a="http://schemas.openxmlformats.org/drawingml/2006/main">
              <a:ext uri="{FF2B5EF4-FFF2-40B4-BE49-F238E27FC236}">
                <a16:creationId xmlns:a16="http://schemas.microsoft.com/office/drawing/2014/main" id="{26B42036-D7D0-4762-A920-780535869FA4}"/>
              </a:ext>
            </a:extLst>
          </p:cNvPr>
          <p:cNvSpPr>
            <a:spLocks xmlns:a="http://schemas.openxmlformats.org/drawingml/2006/main" noGrp="1"/>
          </p:cNvSpPr>
          <p:nvPr/>
        </p:nvSpPr>
        <p:spPr>
          <a:xfrm xmlns:a="http://schemas.openxmlformats.org/drawingml/2006/main">
            <a:off x="723900" y="32766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02</a:t>
            </a:r>
          </a:p>
        </p:txBody>
      </p:sp>
      <p:sp>
        <p:nvSpPr>
          <p:cNvPr id="8" name="Eine Änderung erhält einen Verantwortlichen, einen Revi">
            <a:extLst xmlns:a="http://schemas.openxmlformats.org/drawingml/2006/main">
              <a:ext uri="{FF2B5EF4-FFF2-40B4-BE49-F238E27FC236}">
                <a16:creationId xmlns:a16="http://schemas.microsoft.com/office/drawing/2014/main" id="{40ADFE26-AF66-4968-9830-8DB133836CBF}"/>
              </a:ext>
            </a:extLst>
          </p:cNvPr>
          <p:cNvSpPr>
            <a:spLocks xmlns:a="http://schemas.openxmlformats.org/drawingml/2006/main" noGrp="1"/>
          </p:cNvSpPr>
          <p:nvPr/>
        </p:nvSpPr>
        <p:spPr>
          <a:xfrm xmlns:a="http://schemas.openxmlformats.org/drawingml/2006/main">
            <a:off x="1362075" y="32385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Eine Änderung erhält einen Verantwortlichen, einen Review und passende Tests.</a:t>
            </a:r>
          </a:p>
        </p:txBody>
      </p:sp>
      <p:sp>
        <p:nvSpPr>
          <p:cNvPr id="9" name="03">
            <a:extLst xmlns:a="http://schemas.openxmlformats.org/drawingml/2006/main">
              <a:ext uri="{FF2B5EF4-FFF2-40B4-BE49-F238E27FC236}">
                <a16:creationId xmlns:a16="http://schemas.microsoft.com/office/drawing/2014/main" id="{B820B080-A800-4022-8688-5B175AC7A4EA}"/>
              </a:ext>
            </a:extLst>
          </p:cNvPr>
          <p:cNvSpPr>
            <a:spLocks xmlns:a="http://schemas.openxmlformats.org/drawingml/2006/main" noGrp="1"/>
          </p:cNvSpPr>
          <p:nvPr/>
        </p:nvSpPr>
        <p:spPr>
          <a:xfrm xmlns:a="http://schemas.openxmlformats.org/drawingml/2006/main">
            <a:off x="723900" y="41529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03</a:t>
            </a:r>
          </a:p>
        </p:txBody>
      </p:sp>
      <p:sp>
        <p:nvSpPr>
          <p:cNvPr id="10" name="Quellstand, CI-Ergebnis und laufende Version getrennt n">
            <a:extLst xmlns:a="http://schemas.openxmlformats.org/drawingml/2006/main">
              <a:ext uri="{FF2B5EF4-FFF2-40B4-BE49-F238E27FC236}">
                <a16:creationId xmlns:a16="http://schemas.microsoft.com/office/drawing/2014/main" id="{F75C6108-FC55-4214-8DC8-A51568E3D0DB}"/>
              </a:ext>
            </a:extLst>
          </p:cNvPr>
          <p:cNvSpPr>
            <a:spLocks xmlns:a="http://schemas.openxmlformats.org/drawingml/2006/main" noGrp="1"/>
          </p:cNvSpPr>
          <p:nvPr/>
        </p:nvSpPr>
        <p:spPr>
          <a:xfrm xmlns:a="http://schemas.openxmlformats.org/drawingml/2006/main">
            <a:off x="1362075" y="41148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Quellstand, CI-Ergebnis und laufende Version getrennt nachweisen.</a:t>
            </a:r>
          </a:p>
        </p:txBody>
      </p:sp>
      <p:sp>
        <p:nvSpPr>
          <p:cNvPr id="11" name="04">
            <a:extLst xmlns:a="http://schemas.openxmlformats.org/drawingml/2006/main">
              <a:ext uri="{FF2B5EF4-FFF2-40B4-BE49-F238E27FC236}">
                <a16:creationId xmlns:a16="http://schemas.microsoft.com/office/drawing/2014/main" id="{588BBBCD-0AB0-4A42-B4CD-6EE59442A969}"/>
              </a:ext>
            </a:extLst>
          </p:cNvPr>
          <p:cNvSpPr>
            <a:spLocks xmlns:a="http://schemas.openxmlformats.org/drawingml/2006/main" noGrp="1"/>
          </p:cNvSpPr>
          <p:nvPr/>
        </p:nvSpPr>
        <p:spPr>
          <a:xfrm xmlns:a="http://schemas.openxmlformats.org/drawingml/2006/main">
            <a:off x="723900" y="50292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04</a:t>
            </a:r>
          </a:p>
        </p:txBody>
      </p:sp>
      <p:sp>
        <p:nvSpPr>
          <p:cNvPr id="12" name="Offene Risiken, Freigaben und Rückwege bleiben sichtbar">
            <a:extLst xmlns:a="http://schemas.openxmlformats.org/drawingml/2006/main">
              <a:ext uri="{FF2B5EF4-FFF2-40B4-BE49-F238E27FC236}">
                <a16:creationId xmlns:a16="http://schemas.microsoft.com/office/drawing/2014/main" id="{C4894669-6C44-42EE-84A3-D6712F5340DC}"/>
              </a:ext>
            </a:extLst>
          </p:cNvPr>
          <p:cNvSpPr>
            <a:spLocks xmlns:a="http://schemas.openxmlformats.org/drawingml/2006/main" noGrp="1"/>
          </p:cNvSpPr>
          <p:nvPr/>
        </p:nvSpPr>
        <p:spPr>
          <a:xfrm xmlns:a="http://schemas.openxmlformats.org/drawingml/2006/main">
            <a:off x="1362075" y="49911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Offene Risiken, Freigaben und Rückwege bleiben sichtbar.</a:t>
            </a:r>
          </a:p>
        </p:txBody>
      </p:sp>
      <p:sp>
        <p:nvSpPr>
          <p:cNvPr id="13" name="ECDA WISSENSLABOR">
            <a:extLst xmlns:a="http://schemas.openxmlformats.org/drawingml/2006/main">
              <a:ext uri="{FF2B5EF4-FFF2-40B4-BE49-F238E27FC236}">
                <a16:creationId xmlns:a16="http://schemas.microsoft.com/office/drawing/2014/main" id="{19F9183E-2BFE-4714-AA68-5AD4E6D8D165}"/>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4" name="02 / 26">
            <a:extLst xmlns:a="http://schemas.openxmlformats.org/drawingml/2006/main">
              <a:ext uri="{FF2B5EF4-FFF2-40B4-BE49-F238E27FC236}">
                <a16:creationId xmlns:a16="http://schemas.microsoft.com/office/drawing/2014/main" id="{7F436AE7-AA81-4489-B87E-D420188EDD8B}"/>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02 / 26</a:t>
            </a:r>
          </a:p>
        </p:txBody>
      </p:sp>
    </p:spTree>
    <p:extLst>
      <p:ext uri="{BB962C8B-B14F-4D97-AF65-F5344CB8AC3E}">
        <p14:creationId xmlns:p14="http://schemas.microsoft.com/office/powerpoint/2010/main" val="730974339"/>
      </p:ext>
    </p:extLst>
  </p:cSld>
</p:sld>
</file>

<file path=ppt/slides/slide3.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cxnSp>
        <p:nvCxnSpPr>
          <p:cNvPr id="15" name="">
            <a:extLst xmlns:a="http://schemas.openxmlformats.org/drawingml/2006/main">
              <a:ext uri="{FF2B5EF4-FFF2-40B4-BE49-F238E27FC236}">
                <a16:creationId xmlns:a16="http://schemas.microsoft.com/office/drawing/2014/main" id="{E897D438-A89B-4FCF-9C8C-210883F3B8D0}"/>
              </a:ext>
            </a:extLst>
          </p:cNvPr>
          <p:cNvCxnSpPr>
            <a:stCxn xmlns:a="http://schemas.openxmlformats.org/drawingml/2006/main" id="9" idx="1"/>
            <a:endCxn xmlns:a="http://schemas.openxmlformats.org/drawingml/2006/main" id="10" idx="3"/>
          </p:cNvCxnSpPr>
          <p:nvPr/>
        </p:nvCxnSpPr>
        <p:spPr>
          <a:xfrm xmlns:a="http://schemas.openxmlformats.org/drawingml/2006/main" flipH="1">
            <a:off x="3810000" y="430530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4" name="">
            <a:extLst xmlns:a="http://schemas.openxmlformats.org/drawingml/2006/main">
              <a:ext uri="{FF2B5EF4-FFF2-40B4-BE49-F238E27FC236}">
                <a16:creationId xmlns:a16="http://schemas.microsoft.com/office/drawing/2014/main" id="{6AB3B575-A37B-4683-9F31-359C04580637}"/>
              </a:ext>
            </a:extLst>
          </p:cNvPr>
          <p:cNvCxnSpPr>
            <a:stCxn xmlns:a="http://schemas.openxmlformats.org/drawingml/2006/main" id="8" idx="1"/>
            <a:endCxn xmlns:a="http://schemas.openxmlformats.org/drawingml/2006/main" id="9" idx="3"/>
          </p:cNvCxnSpPr>
          <p:nvPr/>
        </p:nvCxnSpPr>
        <p:spPr>
          <a:xfrm xmlns:a="http://schemas.openxmlformats.org/drawingml/2006/main" flipH="1">
            <a:off x="7620000" y="430530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3" name="">
            <a:extLst xmlns:a="http://schemas.openxmlformats.org/drawingml/2006/main">
              <a:ext uri="{FF2B5EF4-FFF2-40B4-BE49-F238E27FC236}">
                <a16:creationId xmlns:a16="http://schemas.microsoft.com/office/drawing/2014/main" id="{B1C66A9C-EEC5-48CA-AA55-34913F43BBB7}"/>
              </a:ext>
            </a:extLst>
          </p:cNvPr>
          <p:cNvCxnSpPr>
            <a:stCxn xmlns:a="http://schemas.openxmlformats.org/drawingml/2006/main" id="7" idx="2"/>
            <a:endCxn xmlns:a="http://schemas.openxmlformats.org/drawingml/2006/main" id="8" idx="0"/>
          </p:cNvCxnSpPr>
          <p:nvPr/>
        </p:nvCxnSpPr>
        <p:spPr>
          <a:xfrm xmlns:a="http://schemas.openxmlformats.org/drawingml/2006/main">
            <a:off x="9906000" y="3276600"/>
            <a:ext cx="0" cy="59055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2" name="">
            <a:extLst xmlns:a="http://schemas.openxmlformats.org/drawingml/2006/main">
              <a:ext uri="{FF2B5EF4-FFF2-40B4-BE49-F238E27FC236}">
                <a16:creationId xmlns:a16="http://schemas.microsoft.com/office/drawing/2014/main" id="{49F03655-CE79-4EEA-8153-012889BC92FC}"/>
              </a:ext>
            </a:extLst>
          </p:cNvPr>
          <p:cNvCxnSpPr>
            <a:stCxn xmlns:a="http://schemas.openxmlformats.org/drawingml/2006/main" id="6" idx="3"/>
            <a:endCxn xmlns:a="http://schemas.openxmlformats.org/drawingml/2006/main" id="7" idx="1"/>
          </p:cNvCxnSpPr>
          <p:nvPr/>
        </p:nvCxnSpPr>
        <p:spPr>
          <a:xfrm xmlns:a="http://schemas.openxmlformats.org/drawingml/2006/main">
            <a:off x="7620000" y="283845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1" name="">
            <a:extLst xmlns:a="http://schemas.openxmlformats.org/drawingml/2006/main">
              <a:ext uri="{FF2B5EF4-FFF2-40B4-BE49-F238E27FC236}">
                <a16:creationId xmlns:a16="http://schemas.microsoft.com/office/drawing/2014/main" id="{75ED46B2-1B63-4DDD-BD1F-F93BA61D0A34}"/>
              </a:ext>
            </a:extLst>
          </p:cNvPr>
          <p:cNvCxnSpPr>
            <a:stCxn xmlns:a="http://schemas.openxmlformats.org/drawingml/2006/main" id="5" idx="3"/>
            <a:endCxn xmlns:a="http://schemas.openxmlformats.org/drawingml/2006/main" id="6" idx="1"/>
          </p:cNvCxnSpPr>
          <p:nvPr/>
        </p:nvCxnSpPr>
        <p:spPr>
          <a:xfrm xmlns:a="http://schemas.openxmlformats.org/drawingml/2006/main">
            <a:off x="3810000" y="283845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sp>
        <p:nvSpPr>
          <p:cNvPr id="20" name="ECDA">
            <a:extLst xmlns:a="http://schemas.openxmlformats.org/drawingml/2006/main">
              <a:ext uri="{FF2B5EF4-FFF2-40B4-BE49-F238E27FC236}">
                <a16:creationId xmlns:a16="http://schemas.microsoft.com/office/drawing/2014/main" id="{0E3D62A5-69A6-46A7-85CF-DE11C6235629}"/>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984C4889-BF8C-4990-A5B6-2744C8565407}"/>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BC1A46A3-2A86-45FA-BDEE-3E2128A28845}"/>
              </a:ext>
            </a:extLst>
          </p:cNvPr>
          <p:cNvPicPr>
            <a:picLocks xmlns:a="http://schemas.openxmlformats.org/drawingml/2006/main" noChangeAspect="1"/>
          </p:cNvPicPr>
          <p:nvPr/>
        </p:nvPicPr>
        <p:blipFill>
          <a:blip xmlns:r="http://schemas.openxmlformats.org/officeDocument/2006/relationships" xmlns:a="http://schemas.openxmlformats.org/drawingml/2006/main" r:embed="R122cd28642c84cc4"/>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Werkzeuge und Verantwortung">
            <a:extLst xmlns:a="http://schemas.openxmlformats.org/drawingml/2006/main">
              <a:ext uri="{FF2B5EF4-FFF2-40B4-BE49-F238E27FC236}">
                <a16:creationId xmlns:a16="http://schemas.microsoft.com/office/drawing/2014/main" id="{17949372-8E7C-4618-BEA2-B973901518C8}"/>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Werkzeuge und Verantwortung</a:t>
            </a:r>
          </a:p>
        </p:txBody>
      </p:sp>
      <p:sp>
        <p:nvSpPr>
          <p:cNvPr id="5" name="diagram-node:Mensch">
            <a:extLst xmlns:a="http://schemas.openxmlformats.org/drawingml/2006/main">
              <a:ext uri="{FF2B5EF4-FFF2-40B4-BE49-F238E27FC236}">
                <a16:creationId xmlns:a16="http://schemas.microsoft.com/office/drawing/2014/main" id="{BCF3338C-42E0-4A8B-B784-4504BDE5831B}"/>
              </a:ext>
            </a:extLst>
          </p:cNvPr>
          <p:cNvSpPr>
            <a:spLocks xmlns:a="http://schemas.openxmlformats.org/drawingml/2006/main" noGrp="1"/>
          </p:cNvSpPr>
          <p:nvPr/>
        </p:nvSpPr>
        <p:spPr>
          <a:xfrm xmlns:a="http://schemas.openxmlformats.org/drawingml/2006/main">
            <a:off x="762000" y="2400300"/>
            <a:ext cx="3048000" cy="876300"/>
          </a:xfrm>
          <a:prstGeom xmlns:a="http://schemas.openxmlformats.org/drawingml/2006/main" prst="rect">
            <a:avLst/>
          </a:prstGeom>
          <a:solidFill xmlns:a="http://schemas.openxmlformats.org/drawingml/2006/main">
            <a:srgbClr val="E7ECE8"/>
          </a:solidFill>
          <a:ln xmlns:a="http://schemas.openxmlformats.org/drawingml/2006/main" w="14288">
            <a:solidFill>
              <a:srgbClr val="A8BDC1"/>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102F3C"/>
                </a:solidFill>
                <a:latin typeface="Helvetica"/>
                <a:ea typeface="Helvetica"/>
                <a:cs typeface="Helvetica"/>
              </a:defRPr>
            </a:defPPr>
            <a:lvl1pPr algn="ctr">
              <a:defRPr sz="1800" b="1">
                <a:solidFill>
                  <a:srgbClr val="102F3C"/>
                </a:solidFill>
                <a:latin typeface="Helvetica"/>
                <a:ea typeface="Helvetica"/>
                <a:cs typeface="Helvetica"/>
              </a:defRPr>
            </a:lvl1pPr>
            <a:lvl2pPr algn="ctr">
              <a:defRPr sz="1800" b="1">
                <a:solidFill>
                  <a:srgbClr val="102F3C"/>
                </a:solidFill>
                <a:latin typeface="Helvetica"/>
                <a:ea typeface="Helvetica"/>
                <a:cs typeface="Helvetica"/>
              </a:defRPr>
            </a:lvl2pPr>
            <a:lvl3pPr algn="ctr">
              <a:defRPr sz="1800" b="1">
                <a:solidFill>
                  <a:srgbClr val="102F3C"/>
                </a:solidFill>
                <a:latin typeface="Helvetica"/>
                <a:ea typeface="Helvetica"/>
                <a:cs typeface="Helvetica"/>
              </a:defRPr>
            </a:lvl3pPr>
            <a:lvl4pPr algn="ctr">
              <a:defRPr sz="1800" b="1">
                <a:solidFill>
                  <a:srgbClr val="102F3C"/>
                </a:solidFill>
                <a:latin typeface="Helvetica"/>
                <a:ea typeface="Helvetica"/>
                <a:cs typeface="Helvetica"/>
              </a:defRPr>
            </a:lvl4pPr>
            <a:lvl5pPr algn="ctr">
              <a:defRPr sz="1800" b="1">
                <a:solidFill>
                  <a:srgbClr val="102F3C"/>
                </a:solidFill>
                <a:latin typeface="Helvetica"/>
                <a:ea typeface="Helvetica"/>
                <a:cs typeface="Helvetica"/>
              </a:defRPr>
            </a:lvl5pPr>
            <a:lvl6pPr algn="ctr">
              <a:defRPr sz="1800" b="1">
                <a:solidFill>
                  <a:srgbClr val="102F3C"/>
                </a:solidFill>
                <a:latin typeface="Helvetica"/>
                <a:ea typeface="Helvetica"/>
                <a:cs typeface="Helvetica"/>
              </a:defRPr>
            </a:lvl6pPr>
            <a:lvl7pPr algn="ctr">
              <a:defRPr sz="1800" b="1">
                <a:solidFill>
                  <a:srgbClr val="102F3C"/>
                </a:solidFill>
                <a:latin typeface="Helvetica"/>
                <a:ea typeface="Helvetica"/>
                <a:cs typeface="Helvetica"/>
              </a:defRPr>
            </a:lvl7pPr>
            <a:lvl8pPr algn="ctr">
              <a:defRPr sz="1800" b="1">
                <a:solidFill>
                  <a:srgbClr val="102F3C"/>
                </a:solidFill>
                <a:latin typeface="Helvetica"/>
                <a:ea typeface="Helvetica"/>
                <a:cs typeface="Helvetica"/>
              </a:defRPr>
            </a:lvl8pPr>
            <a:lvl9pPr algn="ctr">
              <a:defRPr sz="1800" b="1">
                <a:solidFill>
                  <a:srgbClr val="102F3C"/>
                </a:solidFill>
                <a:latin typeface="Helvetica"/>
                <a:ea typeface="Helvetica"/>
                <a:cs typeface="Helvetica"/>
              </a:defRPr>
            </a:lvl9pPr>
          </a:lstStyle>
          <a:p xmlns:a="http://schemas.openxmlformats.org/drawingml/2006/main">
            <a:pPr algn="ctr">
              <a:defRPr sz="1800" b="1">
                <a:solidFill>
                  <a:srgbClr val="102F3C"/>
                </a:solidFill>
                <a:latin typeface="Helvetica"/>
                <a:ea typeface="Helvetica"/>
                <a:cs typeface="Helvetica"/>
              </a:defRPr>
            </a:pPr>
            <a:r>
              <a:rPr sz="1800" b="1">
                <a:solidFill>
                  <a:srgbClr val="102F3C"/>
                </a:solidFill>
                <a:latin typeface="Helvetica"/>
                <a:ea typeface="Helvetica"/>
                <a:cs typeface="Helvetica"/>
              </a:rPr>
              <a:t>Mensch</a:t>
            </a:r>
          </a:p>
        </p:txBody>
      </p:sp>
      <p:sp>
        <p:nvSpPr>
          <p:cNvPr id="6" name="diagram-node:KI-Agent">
            <a:extLst xmlns:a="http://schemas.openxmlformats.org/drawingml/2006/main">
              <a:ext uri="{FF2B5EF4-FFF2-40B4-BE49-F238E27FC236}">
                <a16:creationId xmlns:a16="http://schemas.microsoft.com/office/drawing/2014/main" id="{B7B7B132-EBF4-4BDB-9A39-F2EBAC5E2BFA}"/>
              </a:ext>
            </a:extLst>
          </p:cNvPr>
          <p:cNvSpPr>
            <a:spLocks xmlns:a="http://schemas.openxmlformats.org/drawingml/2006/main" noGrp="1"/>
          </p:cNvSpPr>
          <p:nvPr/>
        </p:nvSpPr>
        <p:spPr>
          <a:xfrm xmlns:a="http://schemas.openxmlformats.org/drawingml/2006/main">
            <a:off x="4572000" y="2400300"/>
            <a:ext cx="3048000" cy="876300"/>
          </a:xfrm>
          <a:prstGeom xmlns:a="http://schemas.openxmlformats.org/drawingml/2006/main" prst="rect">
            <a:avLst/>
          </a:prstGeom>
          <a:solidFill xmlns:a="http://schemas.openxmlformats.org/drawingml/2006/main">
            <a:srgbClr val="102F3C"/>
          </a:solidFill>
          <a:ln xmlns:a="http://schemas.openxmlformats.org/drawingml/2006/main" w="14288">
            <a:solidFill>
              <a:srgbClr val="102F3C"/>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F6F3EC"/>
                </a:solidFill>
                <a:latin typeface="Helvetica"/>
                <a:ea typeface="Helvetica"/>
                <a:cs typeface="Helvetica"/>
              </a:defRPr>
            </a:defPPr>
            <a:lvl1pPr algn="ctr">
              <a:defRPr sz="1800" b="1">
                <a:solidFill>
                  <a:srgbClr val="F6F3EC"/>
                </a:solidFill>
                <a:latin typeface="Helvetica"/>
                <a:ea typeface="Helvetica"/>
                <a:cs typeface="Helvetica"/>
              </a:defRPr>
            </a:lvl1pPr>
            <a:lvl2pPr algn="ctr">
              <a:defRPr sz="1800" b="1">
                <a:solidFill>
                  <a:srgbClr val="F6F3EC"/>
                </a:solidFill>
                <a:latin typeface="Helvetica"/>
                <a:ea typeface="Helvetica"/>
                <a:cs typeface="Helvetica"/>
              </a:defRPr>
            </a:lvl2pPr>
            <a:lvl3pPr algn="ctr">
              <a:defRPr sz="1800" b="1">
                <a:solidFill>
                  <a:srgbClr val="F6F3EC"/>
                </a:solidFill>
                <a:latin typeface="Helvetica"/>
                <a:ea typeface="Helvetica"/>
                <a:cs typeface="Helvetica"/>
              </a:defRPr>
            </a:lvl3pPr>
            <a:lvl4pPr algn="ctr">
              <a:defRPr sz="1800" b="1">
                <a:solidFill>
                  <a:srgbClr val="F6F3EC"/>
                </a:solidFill>
                <a:latin typeface="Helvetica"/>
                <a:ea typeface="Helvetica"/>
                <a:cs typeface="Helvetica"/>
              </a:defRPr>
            </a:lvl4pPr>
            <a:lvl5pPr algn="ctr">
              <a:defRPr sz="1800" b="1">
                <a:solidFill>
                  <a:srgbClr val="F6F3EC"/>
                </a:solidFill>
                <a:latin typeface="Helvetica"/>
                <a:ea typeface="Helvetica"/>
                <a:cs typeface="Helvetica"/>
              </a:defRPr>
            </a:lvl5pPr>
            <a:lvl6pPr algn="ctr">
              <a:defRPr sz="1800" b="1">
                <a:solidFill>
                  <a:srgbClr val="F6F3EC"/>
                </a:solidFill>
                <a:latin typeface="Helvetica"/>
                <a:ea typeface="Helvetica"/>
                <a:cs typeface="Helvetica"/>
              </a:defRPr>
            </a:lvl6pPr>
            <a:lvl7pPr algn="ctr">
              <a:defRPr sz="1800" b="1">
                <a:solidFill>
                  <a:srgbClr val="F6F3EC"/>
                </a:solidFill>
                <a:latin typeface="Helvetica"/>
                <a:ea typeface="Helvetica"/>
                <a:cs typeface="Helvetica"/>
              </a:defRPr>
            </a:lvl7pPr>
            <a:lvl8pPr algn="ctr">
              <a:defRPr sz="1800" b="1">
                <a:solidFill>
                  <a:srgbClr val="F6F3EC"/>
                </a:solidFill>
                <a:latin typeface="Helvetica"/>
                <a:ea typeface="Helvetica"/>
                <a:cs typeface="Helvetica"/>
              </a:defRPr>
            </a:lvl8pPr>
            <a:lvl9pPr algn="ctr">
              <a:defRPr sz="1800" b="1">
                <a:solidFill>
                  <a:srgbClr val="F6F3EC"/>
                </a:solidFill>
                <a:latin typeface="Helvetica"/>
                <a:ea typeface="Helvetica"/>
                <a:cs typeface="Helvetica"/>
              </a:defRPr>
            </a:lvl9pPr>
          </a:lstStyle>
          <a:p xmlns:a="http://schemas.openxmlformats.org/drawingml/2006/main">
            <a:pPr algn="ctr">
              <a:defRPr sz="1800" b="1">
                <a:solidFill>
                  <a:srgbClr val="F6F3EC"/>
                </a:solidFill>
                <a:latin typeface="Helvetica"/>
                <a:ea typeface="Helvetica"/>
                <a:cs typeface="Helvetica"/>
              </a:defRPr>
            </a:pPr>
            <a:r>
              <a:rPr sz="1800" b="1">
                <a:solidFill>
                  <a:srgbClr val="F6F3EC"/>
                </a:solidFill>
                <a:latin typeface="Helvetica"/>
                <a:ea typeface="Helvetica"/>
                <a:cs typeface="Helvetica"/>
              </a:rPr>
              <a:t>KI-Agent</a:t>
            </a:r>
          </a:p>
        </p:txBody>
      </p:sp>
      <p:sp>
        <p:nvSpPr>
          <p:cNvPr id="7" name="diagram-node:Tools / MCP">
            <a:extLst xmlns:a="http://schemas.openxmlformats.org/drawingml/2006/main">
              <a:ext uri="{FF2B5EF4-FFF2-40B4-BE49-F238E27FC236}">
                <a16:creationId xmlns:a16="http://schemas.microsoft.com/office/drawing/2014/main" id="{6443054A-8585-4E53-BBC1-C4BD0160B353}"/>
              </a:ext>
            </a:extLst>
          </p:cNvPr>
          <p:cNvSpPr>
            <a:spLocks xmlns:a="http://schemas.openxmlformats.org/drawingml/2006/main" noGrp="1"/>
          </p:cNvSpPr>
          <p:nvPr/>
        </p:nvSpPr>
        <p:spPr>
          <a:xfrm xmlns:a="http://schemas.openxmlformats.org/drawingml/2006/main">
            <a:off x="8382000" y="2400300"/>
            <a:ext cx="3048000" cy="876300"/>
          </a:xfrm>
          <a:prstGeom xmlns:a="http://schemas.openxmlformats.org/drawingml/2006/main" prst="rect">
            <a:avLst/>
          </a:prstGeom>
          <a:solidFill xmlns:a="http://schemas.openxmlformats.org/drawingml/2006/main">
            <a:srgbClr val="E7ECE8"/>
          </a:solidFill>
          <a:ln xmlns:a="http://schemas.openxmlformats.org/drawingml/2006/main" w="14288">
            <a:solidFill>
              <a:srgbClr val="A8BDC1"/>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102F3C"/>
                </a:solidFill>
                <a:latin typeface="Helvetica"/>
                <a:ea typeface="Helvetica"/>
                <a:cs typeface="Helvetica"/>
              </a:defRPr>
            </a:defPPr>
            <a:lvl1pPr algn="ctr">
              <a:defRPr sz="1800" b="1">
                <a:solidFill>
                  <a:srgbClr val="102F3C"/>
                </a:solidFill>
                <a:latin typeface="Helvetica"/>
                <a:ea typeface="Helvetica"/>
                <a:cs typeface="Helvetica"/>
              </a:defRPr>
            </a:lvl1pPr>
            <a:lvl2pPr algn="ctr">
              <a:defRPr sz="1800" b="1">
                <a:solidFill>
                  <a:srgbClr val="102F3C"/>
                </a:solidFill>
                <a:latin typeface="Helvetica"/>
                <a:ea typeface="Helvetica"/>
                <a:cs typeface="Helvetica"/>
              </a:defRPr>
            </a:lvl2pPr>
            <a:lvl3pPr algn="ctr">
              <a:defRPr sz="1800" b="1">
                <a:solidFill>
                  <a:srgbClr val="102F3C"/>
                </a:solidFill>
                <a:latin typeface="Helvetica"/>
                <a:ea typeface="Helvetica"/>
                <a:cs typeface="Helvetica"/>
              </a:defRPr>
            </a:lvl3pPr>
            <a:lvl4pPr algn="ctr">
              <a:defRPr sz="1800" b="1">
                <a:solidFill>
                  <a:srgbClr val="102F3C"/>
                </a:solidFill>
                <a:latin typeface="Helvetica"/>
                <a:ea typeface="Helvetica"/>
                <a:cs typeface="Helvetica"/>
              </a:defRPr>
            </a:lvl4pPr>
            <a:lvl5pPr algn="ctr">
              <a:defRPr sz="1800" b="1">
                <a:solidFill>
                  <a:srgbClr val="102F3C"/>
                </a:solidFill>
                <a:latin typeface="Helvetica"/>
                <a:ea typeface="Helvetica"/>
                <a:cs typeface="Helvetica"/>
              </a:defRPr>
            </a:lvl5pPr>
            <a:lvl6pPr algn="ctr">
              <a:defRPr sz="1800" b="1">
                <a:solidFill>
                  <a:srgbClr val="102F3C"/>
                </a:solidFill>
                <a:latin typeface="Helvetica"/>
                <a:ea typeface="Helvetica"/>
                <a:cs typeface="Helvetica"/>
              </a:defRPr>
            </a:lvl6pPr>
            <a:lvl7pPr algn="ctr">
              <a:defRPr sz="1800" b="1">
                <a:solidFill>
                  <a:srgbClr val="102F3C"/>
                </a:solidFill>
                <a:latin typeface="Helvetica"/>
                <a:ea typeface="Helvetica"/>
                <a:cs typeface="Helvetica"/>
              </a:defRPr>
            </a:lvl7pPr>
            <a:lvl8pPr algn="ctr">
              <a:defRPr sz="1800" b="1">
                <a:solidFill>
                  <a:srgbClr val="102F3C"/>
                </a:solidFill>
                <a:latin typeface="Helvetica"/>
                <a:ea typeface="Helvetica"/>
                <a:cs typeface="Helvetica"/>
              </a:defRPr>
            </a:lvl8pPr>
            <a:lvl9pPr algn="ctr">
              <a:defRPr sz="1800" b="1">
                <a:solidFill>
                  <a:srgbClr val="102F3C"/>
                </a:solidFill>
                <a:latin typeface="Helvetica"/>
                <a:ea typeface="Helvetica"/>
                <a:cs typeface="Helvetica"/>
              </a:defRPr>
            </a:lvl9pPr>
          </a:lstStyle>
          <a:p xmlns:a="http://schemas.openxmlformats.org/drawingml/2006/main">
            <a:pPr algn="ctr">
              <a:defRPr sz="1800" b="1">
                <a:solidFill>
                  <a:srgbClr val="102F3C"/>
                </a:solidFill>
                <a:latin typeface="Helvetica"/>
                <a:ea typeface="Helvetica"/>
                <a:cs typeface="Helvetica"/>
              </a:defRPr>
            </a:pPr>
            <a:r>
              <a:rPr sz="1800" b="1">
                <a:solidFill>
                  <a:srgbClr val="102F3C"/>
                </a:solidFill>
                <a:latin typeface="Helvetica"/>
                <a:ea typeface="Helvetica"/>
                <a:cs typeface="Helvetica"/>
              </a:rPr>
              <a:t>Tools / MCP</a:t>
            </a:r>
          </a:p>
        </p:txBody>
      </p:sp>
      <p:sp>
        <p:nvSpPr>
          <p:cNvPr id="8" name="diagram-node:GitLab CE">
            <a:extLst xmlns:a="http://schemas.openxmlformats.org/drawingml/2006/main">
              <a:ext uri="{FF2B5EF4-FFF2-40B4-BE49-F238E27FC236}">
                <a16:creationId xmlns:a16="http://schemas.microsoft.com/office/drawing/2014/main" id="{32893673-444B-40B1-8308-5A4E4CE3C914}"/>
              </a:ext>
            </a:extLst>
          </p:cNvPr>
          <p:cNvSpPr>
            <a:spLocks xmlns:a="http://schemas.openxmlformats.org/drawingml/2006/main" noGrp="1"/>
          </p:cNvSpPr>
          <p:nvPr/>
        </p:nvSpPr>
        <p:spPr>
          <a:xfrm xmlns:a="http://schemas.openxmlformats.org/drawingml/2006/main">
            <a:off x="8382000" y="3867150"/>
            <a:ext cx="3048000" cy="876300"/>
          </a:xfrm>
          <a:prstGeom xmlns:a="http://schemas.openxmlformats.org/drawingml/2006/main" prst="rect">
            <a:avLst/>
          </a:prstGeom>
          <a:solidFill xmlns:a="http://schemas.openxmlformats.org/drawingml/2006/main">
            <a:srgbClr val="102F3C"/>
          </a:solidFill>
          <a:ln xmlns:a="http://schemas.openxmlformats.org/drawingml/2006/main" w="14288">
            <a:solidFill>
              <a:srgbClr val="102F3C"/>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F6F3EC"/>
                </a:solidFill>
                <a:latin typeface="Helvetica"/>
                <a:ea typeface="Helvetica"/>
                <a:cs typeface="Helvetica"/>
              </a:defRPr>
            </a:defPPr>
            <a:lvl1pPr algn="ctr">
              <a:defRPr sz="1800" b="1">
                <a:solidFill>
                  <a:srgbClr val="F6F3EC"/>
                </a:solidFill>
                <a:latin typeface="Helvetica"/>
                <a:ea typeface="Helvetica"/>
                <a:cs typeface="Helvetica"/>
              </a:defRPr>
            </a:lvl1pPr>
            <a:lvl2pPr algn="ctr">
              <a:defRPr sz="1800" b="1">
                <a:solidFill>
                  <a:srgbClr val="F6F3EC"/>
                </a:solidFill>
                <a:latin typeface="Helvetica"/>
                <a:ea typeface="Helvetica"/>
                <a:cs typeface="Helvetica"/>
              </a:defRPr>
            </a:lvl2pPr>
            <a:lvl3pPr algn="ctr">
              <a:defRPr sz="1800" b="1">
                <a:solidFill>
                  <a:srgbClr val="F6F3EC"/>
                </a:solidFill>
                <a:latin typeface="Helvetica"/>
                <a:ea typeface="Helvetica"/>
                <a:cs typeface="Helvetica"/>
              </a:defRPr>
            </a:lvl3pPr>
            <a:lvl4pPr algn="ctr">
              <a:defRPr sz="1800" b="1">
                <a:solidFill>
                  <a:srgbClr val="F6F3EC"/>
                </a:solidFill>
                <a:latin typeface="Helvetica"/>
                <a:ea typeface="Helvetica"/>
                <a:cs typeface="Helvetica"/>
              </a:defRPr>
            </a:lvl4pPr>
            <a:lvl5pPr algn="ctr">
              <a:defRPr sz="1800" b="1">
                <a:solidFill>
                  <a:srgbClr val="F6F3EC"/>
                </a:solidFill>
                <a:latin typeface="Helvetica"/>
                <a:ea typeface="Helvetica"/>
                <a:cs typeface="Helvetica"/>
              </a:defRPr>
            </a:lvl5pPr>
            <a:lvl6pPr algn="ctr">
              <a:defRPr sz="1800" b="1">
                <a:solidFill>
                  <a:srgbClr val="F6F3EC"/>
                </a:solidFill>
                <a:latin typeface="Helvetica"/>
                <a:ea typeface="Helvetica"/>
                <a:cs typeface="Helvetica"/>
              </a:defRPr>
            </a:lvl6pPr>
            <a:lvl7pPr algn="ctr">
              <a:defRPr sz="1800" b="1">
                <a:solidFill>
                  <a:srgbClr val="F6F3EC"/>
                </a:solidFill>
                <a:latin typeface="Helvetica"/>
                <a:ea typeface="Helvetica"/>
                <a:cs typeface="Helvetica"/>
              </a:defRPr>
            </a:lvl7pPr>
            <a:lvl8pPr algn="ctr">
              <a:defRPr sz="1800" b="1">
                <a:solidFill>
                  <a:srgbClr val="F6F3EC"/>
                </a:solidFill>
                <a:latin typeface="Helvetica"/>
                <a:ea typeface="Helvetica"/>
                <a:cs typeface="Helvetica"/>
              </a:defRPr>
            </a:lvl8pPr>
            <a:lvl9pPr algn="ctr">
              <a:defRPr sz="1800" b="1">
                <a:solidFill>
                  <a:srgbClr val="F6F3EC"/>
                </a:solidFill>
                <a:latin typeface="Helvetica"/>
                <a:ea typeface="Helvetica"/>
                <a:cs typeface="Helvetica"/>
              </a:defRPr>
            </a:lvl9pPr>
          </a:lstStyle>
          <a:p xmlns:a="http://schemas.openxmlformats.org/drawingml/2006/main">
            <a:pPr algn="ctr">
              <a:defRPr sz="1800" b="1">
                <a:solidFill>
                  <a:srgbClr val="F6F3EC"/>
                </a:solidFill>
                <a:latin typeface="Helvetica"/>
                <a:ea typeface="Helvetica"/>
                <a:cs typeface="Helvetica"/>
              </a:defRPr>
            </a:pPr>
            <a:r>
              <a:rPr sz="1800" b="1">
                <a:solidFill>
                  <a:srgbClr val="F6F3EC"/>
                </a:solidFill>
                <a:latin typeface="Helvetica"/>
                <a:ea typeface="Helvetica"/>
                <a:cs typeface="Helvetica"/>
              </a:rPr>
              <a:t>GitLab CE</a:t>
            </a:r>
          </a:p>
        </p:txBody>
      </p:sp>
      <p:sp>
        <p:nvSpPr>
          <p:cNvPr id="9" name="diagram-node:Review und Freigabe">
            <a:extLst xmlns:a="http://schemas.openxmlformats.org/drawingml/2006/main">
              <a:ext uri="{FF2B5EF4-FFF2-40B4-BE49-F238E27FC236}">
                <a16:creationId xmlns:a16="http://schemas.microsoft.com/office/drawing/2014/main" id="{666DE0DD-5F82-4C10-A2B4-291282DE17B4}"/>
              </a:ext>
            </a:extLst>
          </p:cNvPr>
          <p:cNvSpPr>
            <a:spLocks xmlns:a="http://schemas.openxmlformats.org/drawingml/2006/main" noGrp="1"/>
          </p:cNvSpPr>
          <p:nvPr/>
        </p:nvSpPr>
        <p:spPr>
          <a:xfrm xmlns:a="http://schemas.openxmlformats.org/drawingml/2006/main">
            <a:off x="4572000" y="3867150"/>
            <a:ext cx="3048000" cy="876300"/>
          </a:xfrm>
          <a:prstGeom xmlns:a="http://schemas.openxmlformats.org/drawingml/2006/main" prst="rect">
            <a:avLst/>
          </a:prstGeom>
          <a:solidFill xmlns:a="http://schemas.openxmlformats.org/drawingml/2006/main">
            <a:srgbClr val="E7ECE8"/>
          </a:solidFill>
          <a:ln xmlns:a="http://schemas.openxmlformats.org/drawingml/2006/main" w="14288">
            <a:solidFill>
              <a:srgbClr val="A8BDC1"/>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102F3C"/>
                </a:solidFill>
                <a:latin typeface="Helvetica"/>
                <a:ea typeface="Helvetica"/>
                <a:cs typeface="Helvetica"/>
              </a:defRPr>
            </a:defPPr>
            <a:lvl1pPr algn="ctr">
              <a:defRPr sz="1800" b="1">
                <a:solidFill>
                  <a:srgbClr val="102F3C"/>
                </a:solidFill>
                <a:latin typeface="Helvetica"/>
                <a:ea typeface="Helvetica"/>
                <a:cs typeface="Helvetica"/>
              </a:defRPr>
            </a:lvl1pPr>
            <a:lvl2pPr algn="ctr">
              <a:defRPr sz="1800" b="1">
                <a:solidFill>
                  <a:srgbClr val="102F3C"/>
                </a:solidFill>
                <a:latin typeface="Helvetica"/>
                <a:ea typeface="Helvetica"/>
                <a:cs typeface="Helvetica"/>
              </a:defRPr>
            </a:lvl2pPr>
            <a:lvl3pPr algn="ctr">
              <a:defRPr sz="1800" b="1">
                <a:solidFill>
                  <a:srgbClr val="102F3C"/>
                </a:solidFill>
                <a:latin typeface="Helvetica"/>
                <a:ea typeface="Helvetica"/>
                <a:cs typeface="Helvetica"/>
              </a:defRPr>
            </a:lvl3pPr>
            <a:lvl4pPr algn="ctr">
              <a:defRPr sz="1800" b="1">
                <a:solidFill>
                  <a:srgbClr val="102F3C"/>
                </a:solidFill>
                <a:latin typeface="Helvetica"/>
                <a:ea typeface="Helvetica"/>
                <a:cs typeface="Helvetica"/>
              </a:defRPr>
            </a:lvl4pPr>
            <a:lvl5pPr algn="ctr">
              <a:defRPr sz="1800" b="1">
                <a:solidFill>
                  <a:srgbClr val="102F3C"/>
                </a:solidFill>
                <a:latin typeface="Helvetica"/>
                <a:ea typeface="Helvetica"/>
                <a:cs typeface="Helvetica"/>
              </a:defRPr>
            </a:lvl5pPr>
            <a:lvl6pPr algn="ctr">
              <a:defRPr sz="1800" b="1">
                <a:solidFill>
                  <a:srgbClr val="102F3C"/>
                </a:solidFill>
                <a:latin typeface="Helvetica"/>
                <a:ea typeface="Helvetica"/>
                <a:cs typeface="Helvetica"/>
              </a:defRPr>
            </a:lvl6pPr>
            <a:lvl7pPr algn="ctr">
              <a:defRPr sz="1800" b="1">
                <a:solidFill>
                  <a:srgbClr val="102F3C"/>
                </a:solidFill>
                <a:latin typeface="Helvetica"/>
                <a:ea typeface="Helvetica"/>
                <a:cs typeface="Helvetica"/>
              </a:defRPr>
            </a:lvl7pPr>
            <a:lvl8pPr algn="ctr">
              <a:defRPr sz="1800" b="1">
                <a:solidFill>
                  <a:srgbClr val="102F3C"/>
                </a:solidFill>
                <a:latin typeface="Helvetica"/>
                <a:ea typeface="Helvetica"/>
                <a:cs typeface="Helvetica"/>
              </a:defRPr>
            </a:lvl8pPr>
            <a:lvl9pPr algn="ctr">
              <a:defRPr sz="1800" b="1">
                <a:solidFill>
                  <a:srgbClr val="102F3C"/>
                </a:solidFill>
                <a:latin typeface="Helvetica"/>
                <a:ea typeface="Helvetica"/>
                <a:cs typeface="Helvetica"/>
              </a:defRPr>
            </a:lvl9pPr>
          </a:lstStyle>
          <a:p xmlns:a="http://schemas.openxmlformats.org/drawingml/2006/main">
            <a:pPr algn="ctr">
              <a:defRPr sz="1800" b="1">
                <a:solidFill>
                  <a:srgbClr val="102F3C"/>
                </a:solidFill>
                <a:latin typeface="Helvetica"/>
                <a:ea typeface="Helvetica"/>
                <a:cs typeface="Helvetica"/>
              </a:defRPr>
            </a:pPr>
            <a:r>
              <a:rPr sz="1800" b="1">
                <a:solidFill>
                  <a:srgbClr val="102F3C"/>
                </a:solidFill>
                <a:latin typeface="Helvetica"/>
                <a:ea typeface="Helvetica"/>
                <a:cs typeface="Helvetica"/>
              </a:rPr>
              <a:t>Review und Freigabe</a:t>
            </a:r>
          </a:p>
        </p:txBody>
      </p:sp>
      <p:sp>
        <p:nvSpPr>
          <p:cNvPr id="10" name="diagram-node:Betrieb">
            <a:extLst xmlns:a="http://schemas.openxmlformats.org/drawingml/2006/main">
              <a:ext uri="{FF2B5EF4-FFF2-40B4-BE49-F238E27FC236}">
                <a16:creationId xmlns:a16="http://schemas.microsoft.com/office/drawing/2014/main" id="{C59D6B76-8B5D-45A4-96DF-5792BED90DFC}"/>
              </a:ext>
            </a:extLst>
          </p:cNvPr>
          <p:cNvSpPr>
            <a:spLocks xmlns:a="http://schemas.openxmlformats.org/drawingml/2006/main" noGrp="1"/>
          </p:cNvSpPr>
          <p:nvPr/>
        </p:nvSpPr>
        <p:spPr>
          <a:xfrm xmlns:a="http://schemas.openxmlformats.org/drawingml/2006/main">
            <a:off x="762000" y="3867150"/>
            <a:ext cx="3048000" cy="876300"/>
          </a:xfrm>
          <a:prstGeom xmlns:a="http://schemas.openxmlformats.org/drawingml/2006/main" prst="rect">
            <a:avLst/>
          </a:prstGeom>
          <a:solidFill xmlns:a="http://schemas.openxmlformats.org/drawingml/2006/main">
            <a:srgbClr val="102F3C"/>
          </a:solidFill>
          <a:ln xmlns:a="http://schemas.openxmlformats.org/drawingml/2006/main" w="14288">
            <a:solidFill>
              <a:srgbClr val="102F3C"/>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F6F3EC"/>
                </a:solidFill>
                <a:latin typeface="Helvetica"/>
                <a:ea typeface="Helvetica"/>
                <a:cs typeface="Helvetica"/>
              </a:defRPr>
            </a:defPPr>
            <a:lvl1pPr algn="ctr">
              <a:defRPr sz="1800" b="1">
                <a:solidFill>
                  <a:srgbClr val="F6F3EC"/>
                </a:solidFill>
                <a:latin typeface="Helvetica"/>
                <a:ea typeface="Helvetica"/>
                <a:cs typeface="Helvetica"/>
              </a:defRPr>
            </a:lvl1pPr>
            <a:lvl2pPr algn="ctr">
              <a:defRPr sz="1800" b="1">
                <a:solidFill>
                  <a:srgbClr val="F6F3EC"/>
                </a:solidFill>
                <a:latin typeface="Helvetica"/>
                <a:ea typeface="Helvetica"/>
                <a:cs typeface="Helvetica"/>
              </a:defRPr>
            </a:lvl2pPr>
            <a:lvl3pPr algn="ctr">
              <a:defRPr sz="1800" b="1">
                <a:solidFill>
                  <a:srgbClr val="F6F3EC"/>
                </a:solidFill>
                <a:latin typeface="Helvetica"/>
                <a:ea typeface="Helvetica"/>
                <a:cs typeface="Helvetica"/>
              </a:defRPr>
            </a:lvl3pPr>
            <a:lvl4pPr algn="ctr">
              <a:defRPr sz="1800" b="1">
                <a:solidFill>
                  <a:srgbClr val="F6F3EC"/>
                </a:solidFill>
                <a:latin typeface="Helvetica"/>
                <a:ea typeface="Helvetica"/>
                <a:cs typeface="Helvetica"/>
              </a:defRPr>
            </a:lvl4pPr>
            <a:lvl5pPr algn="ctr">
              <a:defRPr sz="1800" b="1">
                <a:solidFill>
                  <a:srgbClr val="F6F3EC"/>
                </a:solidFill>
                <a:latin typeface="Helvetica"/>
                <a:ea typeface="Helvetica"/>
                <a:cs typeface="Helvetica"/>
              </a:defRPr>
            </a:lvl5pPr>
            <a:lvl6pPr algn="ctr">
              <a:defRPr sz="1800" b="1">
                <a:solidFill>
                  <a:srgbClr val="F6F3EC"/>
                </a:solidFill>
                <a:latin typeface="Helvetica"/>
                <a:ea typeface="Helvetica"/>
                <a:cs typeface="Helvetica"/>
              </a:defRPr>
            </a:lvl6pPr>
            <a:lvl7pPr algn="ctr">
              <a:defRPr sz="1800" b="1">
                <a:solidFill>
                  <a:srgbClr val="F6F3EC"/>
                </a:solidFill>
                <a:latin typeface="Helvetica"/>
                <a:ea typeface="Helvetica"/>
                <a:cs typeface="Helvetica"/>
              </a:defRPr>
            </a:lvl7pPr>
            <a:lvl8pPr algn="ctr">
              <a:defRPr sz="1800" b="1">
                <a:solidFill>
                  <a:srgbClr val="F6F3EC"/>
                </a:solidFill>
                <a:latin typeface="Helvetica"/>
                <a:ea typeface="Helvetica"/>
                <a:cs typeface="Helvetica"/>
              </a:defRPr>
            </a:lvl8pPr>
            <a:lvl9pPr algn="ctr">
              <a:defRPr sz="1800" b="1">
                <a:solidFill>
                  <a:srgbClr val="F6F3EC"/>
                </a:solidFill>
                <a:latin typeface="Helvetica"/>
                <a:ea typeface="Helvetica"/>
                <a:cs typeface="Helvetica"/>
              </a:defRPr>
            </a:lvl9pPr>
          </a:lstStyle>
          <a:p xmlns:a="http://schemas.openxmlformats.org/drawingml/2006/main">
            <a:pPr algn="ctr">
              <a:defRPr sz="1800" b="1">
                <a:solidFill>
                  <a:srgbClr val="F6F3EC"/>
                </a:solidFill>
                <a:latin typeface="Helvetica"/>
                <a:ea typeface="Helvetica"/>
                <a:cs typeface="Helvetica"/>
              </a:defRPr>
            </a:pPr>
            <a:r>
              <a:rPr sz="1800" b="1">
                <a:solidFill>
                  <a:srgbClr val="F6F3EC"/>
                </a:solidFill>
                <a:latin typeface="Helvetica"/>
                <a:ea typeface="Helvetica"/>
                <a:cs typeface="Helvetica"/>
              </a:rPr>
              <a:t>Betrieb</a:t>
            </a:r>
          </a:p>
        </p:txBody>
      </p:sp>
      <p:sp>
        <p:nvSpPr>
          <p:cNvPr id="16" name="Die Auftraggeberin oder der Auftraggeber legt Ziel und ">
            <a:extLst xmlns:a="http://schemas.openxmlformats.org/drawingml/2006/main">
              <a:ext uri="{FF2B5EF4-FFF2-40B4-BE49-F238E27FC236}">
                <a16:creationId xmlns:a16="http://schemas.microsoft.com/office/drawing/2014/main" id="{723B7CCE-0596-446B-939A-8F8330C65251}"/>
              </a:ext>
            </a:extLst>
          </p:cNvPr>
          <p:cNvSpPr>
            <a:spLocks xmlns:a="http://schemas.openxmlformats.org/drawingml/2006/main" noGrp="1"/>
          </p:cNvSpPr>
          <p:nvPr/>
        </p:nvSpPr>
        <p:spPr>
          <a:xfrm xmlns:a="http://schemas.openxmlformats.org/drawingml/2006/main">
            <a:off x="762000" y="54673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102F3C"/>
                </a:solidFill>
                <a:latin typeface="Helvetica"/>
                <a:ea typeface="Helvetica"/>
                <a:cs typeface="Helvetica"/>
              </a:defRPr>
            </a:defPPr>
            <a:lvl1pPr>
              <a:defRPr sz="1800" b="0">
                <a:solidFill>
                  <a:srgbClr val="102F3C"/>
                </a:solidFill>
                <a:latin typeface="Helvetica"/>
                <a:ea typeface="Helvetica"/>
                <a:cs typeface="Helvetica"/>
              </a:defRPr>
            </a:lvl1pPr>
            <a:lvl2pPr>
              <a:defRPr sz="1800" b="0">
                <a:solidFill>
                  <a:srgbClr val="102F3C"/>
                </a:solidFill>
                <a:latin typeface="Helvetica"/>
                <a:ea typeface="Helvetica"/>
                <a:cs typeface="Helvetica"/>
              </a:defRPr>
            </a:lvl2pPr>
            <a:lvl3pPr>
              <a:defRPr sz="1800" b="0">
                <a:solidFill>
                  <a:srgbClr val="102F3C"/>
                </a:solidFill>
                <a:latin typeface="Helvetica"/>
                <a:ea typeface="Helvetica"/>
                <a:cs typeface="Helvetica"/>
              </a:defRPr>
            </a:lvl3pPr>
            <a:lvl4pPr>
              <a:defRPr sz="1800" b="0">
                <a:solidFill>
                  <a:srgbClr val="102F3C"/>
                </a:solidFill>
                <a:latin typeface="Helvetica"/>
                <a:ea typeface="Helvetica"/>
                <a:cs typeface="Helvetica"/>
              </a:defRPr>
            </a:lvl4pPr>
            <a:lvl5pPr>
              <a:defRPr sz="1800" b="0">
                <a:solidFill>
                  <a:srgbClr val="102F3C"/>
                </a:solidFill>
                <a:latin typeface="Helvetica"/>
                <a:ea typeface="Helvetica"/>
                <a:cs typeface="Helvetica"/>
              </a:defRPr>
            </a:lvl5pPr>
            <a:lvl6pPr>
              <a:defRPr sz="1800" b="0">
                <a:solidFill>
                  <a:srgbClr val="102F3C"/>
                </a:solidFill>
                <a:latin typeface="Helvetica"/>
                <a:ea typeface="Helvetica"/>
                <a:cs typeface="Helvetica"/>
              </a:defRPr>
            </a:lvl6pPr>
            <a:lvl7pPr>
              <a:defRPr sz="1800" b="0">
                <a:solidFill>
                  <a:srgbClr val="102F3C"/>
                </a:solidFill>
                <a:latin typeface="Helvetica"/>
                <a:ea typeface="Helvetica"/>
                <a:cs typeface="Helvetica"/>
              </a:defRPr>
            </a:lvl7pPr>
            <a:lvl8pPr>
              <a:defRPr sz="1800" b="0">
                <a:solidFill>
                  <a:srgbClr val="102F3C"/>
                </a:solidFill>
                <a:latin typeface="Helvetica"/>
                <a:ea typeface="Helvetica"/>
                <a:cs typeface="Helvetica"/>
              </a:defRPr>
            </a:lvl8pPr>
            <a:lvl9pPr>
              <a:defRPr sz="1800" b="0">
                <a:solidFill>
                  <a:srgbClr val="102F3C"/>
                </a:solidFill>
                <a:latin typeface="Helvetica"/>
                <a:ea typeface="Helvetica"/>
                <a:cs typeface="Helvetica"/>
              </a:defRPr>
            </a:lvl9pPr>
          </a:lstStyle>
          <a:p xmlns:a="http://schemas.openxmlformats.org/drawingml/2006/main">
            <a:pPr>
              <a:defRPr sz="1800" b="0">
                <a:solidFill>
                  <a:srgbClr val="102F3C"/>
                </a:solidFill>
                <a:latin typeface="Helvetica"/>
                <a:ea typeface="Helvetica"/>
                <a:cs typeface="Helvetica"/>
              </a:defRPr>
            </a:pPr>
            <a:r>
              <a:rPr sz="1800" b="0">
                <a:solidFill>
                  <a:srgbClr val="102F3C"/>
                </a:solidFill>
                <a:latin typeface="Helvetica"/>
                <a:ea typeface="Helvetica"/>
                <a:cs typeface="Helvetica"/>
              </a:rPr>
              <a:t>Die Auftraggeberin oder der Auftraggeber legt Ziel und Freigaben fest.</a:t>
            </a:r>
          </a:p>
        </p:txBody>
      </p:sp>
      <p:sp>
        <p:nvSpPr>
          <p:cNvPr id="17" name="Der Agent verändert nur den vereinbarten Bereich und li">
            <a:extLst xmlns:a="http://schemas.openxmlformats.org/drawingml/2006/main">
              <a:ext uri="{FF2B5EF4-FFF2-40B4-BE49-F238E27FC236}">
                <a16:creationId xmlns:a16="http://schemas.microsoft.com/office/drawing/2014/main" id="{7CA5EF07-77B4-4F5A-AA25-EA75673EA25D}"/>
              </a:ext>
            </a:extLst>
          </p:cNvPr>
          <p:cNvSpPr>
            <a:spLocks xmlns:a="http://schemas.openxmlformats.org/drawingml/2006/main" noGrp="1"/>
          </p:cNvSpPr>
          <p:nvPr/>
        </p:nvSpPr>
        <p:spPr>
          <a:xfrm xmlns:a="http://schemas.openxmlformats.org/drawingml/2006/main">
            <a:off x="762000" y="585787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102F3C"/>
                </a:solidFill>
                <a:latin typeface="Helvetica"/>
                <a:ea typeface="Helvetica"/>
                <a:cs typeface="Helvetica"/>
              </a:defRPr>
            </a:defPPr>
            <a:lvl1pPr>
              <a:defRPr sz="1800" b="0">
                <a:solidFill>
                  <a:srgbClr val="102F3C"/>
                </a:solidFill>
                <a:latin typeface="Helvetica"/>
                <a:ea typeface="Helvetica"/>
                <a:cs typeface="Helvetica"/>
              </a:defRPr>
            </a:lvl1pPr>
            <a:lvl2pPr>
              <a:defRPr sz="1800" b="0">
                <a:solidFill>
                  <a:srgbClr val="102F3C"/>
                </a:solidFill>
                <a:latin typeface="Helvetica"/>
                <a:ea typeface="Helvetica"/>
                <a:cs typeface="Helvetica"/>
              </a:defRPr>
            </a:lvl2pPr>
            <a:lvl3pPr>
              <a:defRPr sz="1800" b="0">
                <a:solidFill>
                  <a:srgbClr val="102F3C"/>
                </a:solidFill>
                <a:latin typeface="Helvetica"/>
                <a:ea typeface="Helvetica"/>
                <a:cs typeface="Helvetica"/>
              </a:defRPr>
            </a:lvl3pPr>
            <a:lvl4pPr>
              <a:defRPr sz="1800" b="0">
                <a:solidFill>
                  <a:srgbClr val="102F3C"/>
                </a:solidFill>
                <a:latin typeface="Helvetica"/>
                <a:ea typeface="Helvetica"/>
                <a:cs typeface="Helvetica"/>
              </a:defRPr>
            </a:lvl4pPr>
            <a:lvl5pPr>
              <a:defRPr sz="1800" b="0">
                <a:solidFill>
                  <a:srgbClr val="102F3C"/>
                </a:solidFill>
                <a:latin typeface="Helvetica"/>
                <a:ea typeface="Helvetica"/>
                <a:cs typeface="Helvetica"/>
              </a:defRPr>
            </a:lvl5pPr>
            <a:lvl6pPr>
              <a:defRPr sz="1800" b="0">
                <a:solidFill>
                  <a:srgbClr val="102F3C"/>
                </a:solidFill>
                <a:latin typeface="Helvetica"/>
                <a:ea typeface="Helvetica"/>
                <a:cs typeface="Helvetica"/>
              </a:defRPr>
            </a:lvl6pPr>
            <a:lvl7pPr>
              <a:defRPr sz="1800" b="0">
                <a:solidFill>
                  <a:srgbClr val="102F3C"/>
                </a:solidFill>
                <a:latin typeface="Helvetica"/>
                <a:ea typeface="Helvetica"/>
                <a:cs typeface="Helvetica"/>
              </a:defRPr>
            </a:lvl7pPr>
            <a:lvl8pPr>
              <a:defRPr sz="1800" b="0">
                <a:solidFill>
                  <a:srgbClr val="102F3C"/>
                </a:solidFill>
                <a:latin typeface="Helvetica"/>
                <a:ea typeface="Helvetica"/>
                <a:cs typeface="Helvetica"/>
              </a:defRPr>
            </a:lvl8pPr>
            <a:lvl9pPr>
              <a:defRPr sz="1800" b="0">
                <a:solidFill>
                  <a:srgbClr val="102F3C"/>
                </a:solidFill>
                <a:latin typeface="Helvetica"/>
                <a:ea typeface="Helvetica"/>
                <a:cs typeface="Helvetica"/>
              </a:defRPr>
            </a:lvl9pPr>
          </a:lstStyle>
          <a:p xmlns:a="http://schemas.openxmlformats.org/drawingml/2006/main">
            <a:pPr>
              <a:defRPr sz="1800" b="0">
                <a:solidFill>
                  <a:srgbClr val="102F3C"/>
                </a:solidFill>
                <a:latin typeface="Helvetica"/>
                <a:ea typeface="Helvetica"/>
                <a:cs typeface="Helvetica"/>
              </a:defRPr>
            </a:pPr>
            <a:r>
              <a:rPr sz="1800" b="0">
                <a:solidFill>
                  <a:srgbClr val="102F3C"/>
                </a:solidFill>
                <a:latin typeface="Helvetica"/>
                <a:ea typeface="Helvetica"/>
                <a:cs typeface="Helvetica"/>
              </a:rPr>
              <a:t>Der Agent verändert nur den vereinbarten Bereich und liefert prüfbare Nachweise.</a:t>
            </a:r>
          </a:p>
        </p:txBody>
      </p:sp>
      <p:sp>
        <p:nvSpPr>
          <p:cNvPr id="18" name="ECDA WISSENSLABOR">
            <a:extLst xmlns:a="http://schemas.openxmlformats.org/drawingml/2006/main">
              <a:ext uri="{FF2B5EF4-FFF2-40B4-BE49-F238E27FC236}">
                <a16:creationId xmlns:a16="http://schemas.microsoft.com/office/drawing/2014/main" id="{61CBFE42-2198-4588-A947-1DCA67E68C7C}"/>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9" name="03 / 26">
            <a:extLst xmlns:a="http://schemas.openxmlformats.org/drawingml/2006/main">
              <a:ext uri="{FF2B5EF4-FFF2-40B4-BE49-F238E27FC236}">
                <a16:creationId xmlns:a16="http://schemas.microsoft.com/office/drawing/2014/main" id="{980F71E9-24D9-4732-AECE-4CEC36FCAD46}"/>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03 / 26</a:t>
            </a:r>
          </a:p>
        </p:txBody>
      </p:sp>
    </p:spTree>
    <p:extLst>
      <p:ext uri="{BB962C8B-B14F-4D97-AF65-F5344CB8AC3E}">
        <p14:creationId xmlns:p14="http://schemas.microsoft.com/office/powerpoint/2010/main" val="491603860"/>
      </p:ext>
    </p:extLst>
  </p:cSld>
</p:sld>
</file>

<file path=ppt/slides/slide4.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5" name="ECDA">
            <a:extLst xmlns:a="http://schemas.openxmlformats.org/drawingml/2006/main">
              <a:ext uri="{FF2B5EF4-FFF2-40B4-BE49-F238E27FC236}">
                <a16:creationId xmlns:a16="http://schemas.microsoft.com/office/drawing/2014/main" id="{8FCEEC11-04E4-4966-B155-A46135E09FD6}"/>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DCA8ED50-FBDA-4E93-8FAD-67979426A5AF}"/>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84D429D4-830B-434C-80F6-AC14F39390AE}"/>
              </a:ext>
            </a:extLst>
          </p:cNvPr>
          <p:cNvPicPr>
            <a:picLocks xmlns:a="http://schemas.openxmlformats.org/drawingml/2006/main" noChangeAspect="1"/>
          </p:cNvPicPr>
          <p:nvPr/>
        </p:nvPicPr>
        <p:blipFill>
          <a:blip xmlns:r="http://schemas.openxmlformats.org/officeDocument/2006/relationships" xmlns:a="http://schemas.openxmlformats.org/drawingml/2006/main" r:embed="R9524d64ff94e4e42"/>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AGENTS.md, Skills und MCP">
            <a:extLst xmlns:a="http://schemas.openxmlformats.org/drawingml/2006/main">
              <a:ext uri="{FF2B5EF4-FFF2-40B4-BE49-F238E27FC236}">
                <a16:creationId xmlns:a16="http://schemas.microsoft.com/office/drawing/2014/main" id="{368915BC-105D-4844-ABF8-7A7E873BA501}"/>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AGENTS.md, Skills und MCP</a:t>
            </a:r>
          </a:p>
        </p:txBody>
      </p:sp>
      <p:sp>
        <p:nvSpPr>
          <p:cNvPr id="5" name="01">
            <a:extLst xmlns:a="http://schemas.openxmlformats.org/drawingml/2006/main">
              <a:ext uri="{FF2B5EF4-FFF2-40B4-BE49-F238E27FC236}">
                <a16:creationId xmlns:a16="http://schemas.microsoft.com/office/drawing/2014/main" id="{D6423678-E544-4C0C-BAF5-DA36F35EB70B}"/>
              </a:ext>
            </a:extLst>
          </p:cNvPr>
          <p:cNvSpPr>
            <a:spLocks xmlns:a="http://schemas.openxmlformats.org/drawingml/2006/main" noGrp="1"/>
          </p:cNvSpPr>
          <p:nvPr/>
        </p:nvSpPr>
        <p:spPr>
          <a:xfrm xmlns:a="http://schemas.openxmlformats.org/drawingml/2006/main">
            <a:off x="723900" y="24003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01</a:t>
            </a:r>
          </a:p>
        </p:txBody>
      </p:sp>
      <p:sp>
        <p:nvSpPr>
          <p:cNvPr id="6" name="AGENTS.md beschreibt Projektregeln, Grenzen und Prüfkom">
            <a:extLst xmlns:a="http://schemas.openxmlformats.org/drawingml/2006/main">
              <a:ext uri="{FF2B5EF4-FFF2-40B4-BE49-F238E27FC236}">
                <a16:creationId xmlns:a16="http://schemas.microsoft.com/office/drawing/2014/main" id="{87BFC5FD-16C0-4C2F-A06B-1F1BEFB33A4B}"/>
              </a:ext>
            </a:extLst>
          </p:cNvPr>
          <p:cNvSpPr>
            <a:spLocks xmlns:a="http://schemas.openxmlformats.org/drawingml/2006/main" noGrp="1"/>
          </p:cNvSpPr>
          <p:nvPr/>
        </p:nvSpPr>
        <p:spPr>
          <a:xfrm xmlns:a="http://schemas.openxmlformats.org/drawingml/2006/main">
            <a:off x="1362075" y="23622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AGENTS.md beschreibt Projektregeln, Grenzen und Prüfkommandos.</a:t>
            </a:r>
          </a:p>
        </p:txBody>
      </p:sp>
      <p:sp>
        <p:nvSpPr>
          <p:cNvPr id="7" name="02">
            <a:extLst xmlns:a="http://schemas.openxmlformats.org/drawingml/2006/main">
              <a:ext uri="{FF2B5EF4-FFF2-40B4-BE49-F238E27FC236}">
                <a16:creationId xmlns:a16="http://schemas.microsoft.com/office/drawing/2014/main" id="{EB2760B8-5A54-4453-992C-DE757CB2A01D}"/>
              </a:ext>
            </a:extLst>
          </p:cNvPr>
          <p:cNvSpPr>
            <a:spLocks xmlns:a="http://schemas.openxmlformats.org/drawingml/2006/main" noGrp="1"/>
          </p:cNvSpPr>
          <p:nvPr/>
        </p:nvSpPr>
        <p:spPr>
          <a:xfrm xmlns:a="http://schemas.openxmlformats.org/drawingml/2006/main">
            <a:off x="723900" y="32766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02</a:t>
            </a:r>
          </a:p>
        </p:txBody>
      </p:sp>
      <p:sp>
        <p:nvSpPr>
          <p:cNvPr id="8" name="Ein Skill liefert einen wiederverwendbaren Arbeitsablau">
            <a:extLst xmlns:a="http://schemas.openxmlformats.org/drawingml/2006/main">
              <a:ext uri="{FF2B5EF4-FFF2-40B4-BE49-F238E27FC236}">
                <a16:creationId xmlns:a16="http://schemas.microsoft.com/office/drawing/2014/main" id="{90AC9CF7-4512-4062-8D83-9E796AFB9E0F}"/>
              </a:ext>
            </a:extLst>
          </p:cNvPr>
          <p:cNvSpPr>
            <a:spLocks xmlns:a="http://schemas.openxmlformats.org/drawingml/2006/main" noGrp="1"/>
          </p:cNvSpPr>
          <p:nvPr/>
        </p:nvSpPr>
        <p:spPr>
          <a:xfrm xmlns:a="http://schemas.openxmlformats.org/drawingml/2006/main">
            <a:off x="1362075" y="32385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Ein Skill liefert einen wiederverwendbaren Arbeitsablauf mit Ressourcen.</a:t>
            </a:r>
          </a:p>
        </p:txBody>
      </p:sp>
      <p:sp>
        <p:nvSpPr>
          <p:cNvPr id="9" name="03">
            <a:extLst xmlns:a="http://schemas.openxmlformats.org/drawingml/2006/main">
              <a:ext uri="{FF2B5EF4-FFF2-40B4-BE49-F238E27FC236}">
                <a16:creationId xmlns:a16="http://schemas.microsoft.com/office/drawing/2014/main" id="{EA559056-04B7-4863-9F63-973C6A8E91CB}"/>
              </a:ext>
            </a:extLst>
          </p:cNvPr>
          <p:cNvSpPr>
            <a:spLocks xmlns:a="http://schemas.openxmlformats.org/drawingml/2006/main" noGrp="1"/>
          </p:cNvSpPr>
          <p:nvPr/>
        </p:nvSpPr>
        <p:spPr>
          <a:xfrm xmlns:a="http://schemas.openxmlformats.org/drawingml/2006/main">
            <a:off x="723900" y="41529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03</a:t>
            </a:r>
          </a:p>
        </p:txBody>
      </p:sp>
      <p:sp>
        <p:nvSpPr>
          <p:cNvPr id="10" name="MCP verbindet den Agenten mit kontrollierten Werkzeugen">
            <a:extLst xmlns:a="http://schemas.openxmlformats.org/drawingml/2006/main">
              <a:ext uri="{FF2B5EF4-FFF2-40B4-BE49-F238E27FC236}">
                <a16:creationId xmlns:a16="http://schemas.microsoft.com/office/drawing/2014/main" id="{A9CB4E60-30C5-4966-A2F6-0B304D9500A9}"/>
              </a:ext>
            </a:extLst>
          </p:cNvPr>
          <p:cNvSpPr>
            <a:spLocks xmlns:a="http://schemas.openxmlformats.org/drawingml/2006/main" noGrp="1"/>
          </p:cNvSpPr>
          <p:nvPr/>
        </p:nvSpPr>
        <p:spPr>
          <a:xfrm xmlns:a="http://schemas.openxmlformats.org/drawingml/2006/main">
            <a:off x="1362075" y="41148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MCP verbindet den Agenten mit kontrollierten Werkzeugen und Daten.</a:t>
            </a:r>
          </a:p>
        </p:txBody>
      </p:sp>
      <p:sp>
        <p:nvSpPr>
          <p:cNvPr id="11" name="04">
            <a:extLst xmlns:a="http://schemas.openxmlformats.org/drawingml/2006/main">
              <a:ext uri="{FF2B5EF4-FFF2-40B4-BE49-F238E27FC236}">
                <a16:creationId xmlns:a16="http://schemas.microsoft.com/office/drawing/2014/main" id="{A6292F38-4713-49C5-8CA7-3B52A3962ECF}"/>
              </a:ext>
            </a:extLst>
          </p:cNvPr>
          <p:cNvSpPr>
            <a:spLocks xmlns:a="http://schemas.openxmlformats.org/drawingml/2006/main" noGrp="1"/>
          </p:cNvSpPr>
          <p:nvPr/>
        </p:nvSpPr>
        <p:spPr>
          <a:xfrm xmlns:a="http://schemas.openxmlformats.org/drawingml/2006/main">
            <a:off x="723900" y="50292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04</a:t>
            </a:r>
          </a:p>
        </p:txBody>
      </p:sp>
      <p:sp>
        <p:nvSpPr>
          <p:cNvPr id="12" name="Installierte Tools, Berechtigungen und Netzwege müssen ">
            <a:extLst xmlns:a="http://schemas.openxmlformats.org/drawingml/2006/main">
              <a:ext uri="{FF2B5EF4-FFF2-40B4-BE49-F238E27FC236}">
                <a16:creationId xmlns:a16="http://schemas.microsoft.com/office/drawing/2014/main" id="{31381878-93A2-4CF7-82D3-759E4BE1AB91}"/>
              </a:ext>
            </a:extLst>
          </p:cNvPr>
          <p:cNvSpPr>
            <a:spLocks xmlns:a="http://schemas.openxmlformats.org/drawingml/2006/main" noGrp="1"/>
          </p:cNvSpPr>
          <p:nvPr/>
        </p:nvSpPr>
        <p:spPr>
          <a:xfrm xmlns:a="http://schemas.openxmlformats.org/drawingml/2006/main">
            <a:off x="1362075" y="49911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Installierte Tools, Berechtigungen und Netzwege müssen im ausführenden Umfeld funktionieren.</a:t>
            </a:r>
          </a:p>
        </p:txBody>
      </p:sp>
      <p:sp>
        <p:nvSpPr>
          <p:cNvPr id="13" name="ECDA WISSENSLABOR">
            <a:extLst xmlns:a="http://schemas.openxmlformats.org/drawingml/2006/main">
              <a:ext uri="{FF2B5EF4-FFF2-40B4-BE49-F238E27FC236}">
                <a16:creationId xmlns:a16="http://schemas.microsoft.com/office/drawing/2014/main" id="{76EC277F-1631-4CB0-AD0B-4737C1363CC4}"/>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4" name="04 / 26">
            <a:extLst xmlns:a="http://schemas.openxmlformats.org/drawingml/2006/main">
              <a:ext uri="{FF2B5EF4-FFF2-40B4-BE49-F238E27FC236}">
                <a16:creationId xmlns:a16="http://schemas.microsoft.com/office/drawing/2014/main" id="{530024FD-CED5-46F1-8892-55571A0D2992}"/>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04 / 26</a:t>
            </a:r>
          </a:p>
        </p:txBody>
      </p:sp>
    </p:spTree>
    <p:extLst>
      <p:ext uri="{BB962C8B-B14F-4D97-AF65-F5344CB8AC3E}">
        <p14:creationId xmlns:p14="http://schemas.microsoft.com/office/powerpoint/2010/main" val="1528693722"/>
      </p:ext>
    </p:extLst>
  </p:cSld>
</p:sld>
</file>

<file path=ppt/slides/slide5.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cxnSp>
        <p:nvCxnSpPr>
          <p:cNvPr id="15" name="">
            <a:extLst xmlns:a="http://schemas.openxmlformats.org/drawingml/2006/main">
              <a:ext uri="{FF2B5EF4-FFF2-40B4-BE49-F238E27FC236}">
                <a16:creationId xmlns:a16="http://schemas.microsoft.com/office/drawing/2014/main" id="{84D807D2-2CF1-4B09-983E-089AFB3F8864}"/>
              </a:ext>
            </a:extLst>
          </p:cNvPr>
          <p:cNvCxnSpPr>
            <a:stCxn xmlns:a="http://schemas.openxmlformats.org/drawingml/2006/main" id="9" idx="3"/>
            <a:endCxn xmlns:a="http://schemas.openxmlformats.org/drawingml/2006/main" id="10" idx="1"/>
          </p:cNvCxnSpPr>
          <p:nvPr/>
        </p:nvCxnSpPr>
        <p:spPr>
          <a:xfrm xmlns:a="http://schemas.openxmlformats.org/drawingml/2006/main">
            <a:off x="7620000" y="430530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4" name="">
            <a:extLst xmlns:a="http://schemas.openxmlformats.org/drawingml/2006/main">
              <a:ext uri="{FF2B5EF4-FFF2-40B4-BE49-F238E27FC236}">
                <a16:creationId xmlns:a16="http://schemas.microsoft.com/office/drawing/2014/main" id="{FAEFE1D3-FB69-414B-B88C-0EE06841625A}"/>
              </a:ext>
            </a:extLst>
          </p:cNvPr>
          <p:cNvCxnSpPr>
            <a:stCxn xmlns:a="http://schemas.openxmlformats.org/drawingml/2006/main" id="7" idx="3"/>
            <a:endCxn xmlns:a="http://schemas.openxmlformats.org/drawingml/2006/main" id="8" idx="1"/>
          </p:cNvCxnSpPr>
          <p:nvPr/>
        </p:nvCxnSpPr>
        <p:spPr>
          <a:xfrm xmlns:a="http://schemas.openxmlformats.org/drawingml/2006/main">
            <a:off x="7620000" y="283845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3" name="">
            <a:extLst xmlns:a="http://schemas.openxmlformats.org/drawingml/2006/main">
              <a:ext uri="{FF2B5EF4-FFF2-40B4-BE49-F238E27FC236}">
                <a16:creationId xmlns:a16="http://schemas.microsoft.com/office/drawing/2014/main" id="{CDC89ECA-D5A3-43DF-91D0-B310F00062A5}"/>
              </a:ext>
            </a:extLst>
          </p:cNvPr>
          <p:cNvCxnSpPr>
            <a:stCxn xmlns:a="http://schemas.openxmlformats.org/drawingml/2006/main" id="9" idx="0"/>
            <a:endCxn xmlns:a="http://schemas.openxmlformats.org/drawingml/2006/main" id="7" idx="2"/>
          </p:cNvCxnSpPr>
          <p:nvPr/>
        </p:nvCxnSpPr>
        <p:spPr>
          <a:xfrm xmlns:a="http://schemas.openxmlformats.org/drawingml/2006/main" flipV="1">
            <a:off x="6096000" y="3276600"/>
            <a:ext cx="0" cy="59055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2" name="">
            <a:extLst xmlns:a="http://schemas.openxmlformats.org/drawingml/2006/main">
              <a:ext uri="{FF2B5EF4-FFF2-40B4-BE49-F238E27FC236}">
                <a16:creationId xmlns:a16="http://schemas.microsoft.com/office/drawing/2014/main" id="{F3A87491-5040-4936-9160-97273B8F13F4}"/>
              </a:ext>
            </a:extLst>
          </p:cNvPr>
          <p:cNvCxnSpPr>
            <a:stCxn xmlns:a="http://schemas.openxmlformats.org/drawingml/2006/main" id="6" idx="3"/>
            <a:endCxn xmlns:a="http://schemas.openxmlformats.org/drawingml/2006/main" id="9" idx="1"/>
          </p:cNvCxnSpPr>
          <p:nvPr/>
        </p:nvCxnSpPr>
        <p:spPr>
          <a:xfrm xmlns:a="http://schemas.openxmlformats.org/drawingml/2006/main">
            <a:off x="3810000" y="430530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1" name="">
            <a:extLst xmlns:a="http://schemas.openxmlformats.org/drawingml/2006/main">
              <a:ext uri="{FF2B5EF4-FFF2-40B4-BE49-F238E27FC236}">
                <a16:creationId xmlns:a16="http://schemas.microsoft.com/office/drawing/2014/main" id="{C01D6D41-6D92-4A8A-813E-492A91C6CA4B}"/>
              </a:ext>
            </a:extLst>
          </p:cNvPr>
          <p:cNvCxnSpPr>
            <a:stCxn xmlns:a="http://schemas.openxmlformats.org/drawingml/2006/main" id="5" idx="3"/>
            <a:endCxn xmlns:a="http://schemas.openxmlformats.org/drawingml/2006/main" id="7" idx="1"/>
          </p:cNvCxnSpPr>
          <p:nvPr/>
        </p:nvCxnSpPr>
        <p:spPr>
          <a:xfrm xmlns:a="http://schemas.openxmlformats.org/drawingml/2006/main">
            <a:off x="3810000" y="283845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sp>
        <p:nvSpPr>
          <p:cNvPr id="20" name="ECDA">
            <a:extLst xmlns:a="http://schemas.openxmlformats.org/drawingml/2006/main">
              <a:ext uri="{FF2B5EF4-FFF2-40B4-BE49-F238E27FC236}">
                <a16:creationId xmlns:a16="http://schemas.microsoft.com/office/drawing/2014/main" id="{1F82DFCB-D5A9-4BEA-924E-32C1E33E2D38}"/>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EFB3DD23-9A55-40D5-9B92-6C54DCCA2E76}"/>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307B47DA-B6B4-4ABB-8945-B0A5CE876BB0}"/>
              </a:ext>
            </a:extLst>
          </p:cNvPr>
          <p:cNvPicPr>
            <a:picLocks xmlns:a="http://schemas.openxmlformats.org/drawingml/2006/main" noChangeAspect="1"/>
          </p:cNvPicPr>
          <p:nvPr/>
        </p:nvPicPr>
        <p:blipFill>
          <a:blip xmlns:r="http://schemas.openxmlformats.org/officeDocument/2006/relationships" xmlns:a="http://schemas.openxmlformats.org/drawingml/2006/main" r:embed="R7d9910b3777e476a"/>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Lokale und Cloud-Agenten">
            <a:extLst xmlns:a="http://schemas.openxmlformats.org/drawingml/2006/main">
              <a:ext uri="{FF2B5EF4-FFF2-40B4-BE49-F238E27FC236}">
                <a16:creationId xmlns:a16="http://schemas.microsoft.com/office/drawing/2014/main" id="{0C45BB93-F98B-4412-AEAA-D181A7E0248C}"/>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Lokale und Cloud-Agenten</a:t>
            </a:r>
          </a:p>
        </p:txBody>
      </p:sp>
      <p:sp>
        <p:nvSpPr>
          <p:cNvPr id="5" name="diagram-node:Lokal">
            <a:extLst xmlns:a="http://schemas.openxmlformats.org/drawingml/2006/main">
              <a:ext uri="{FF2B5EF4-FFF2-40B4-BE49-F238E27FC236}">
                <a16:creationId xmlns:a16="http://schemas.microsoft.com/office/drawing/2014/main" id="{AE34C67F-231A-42F6-82E7-F3AD8D6995D1}"/>
              </a:ext>
            </a:extLst>
          </p:cNvPr>
          <p:cNvSpPr>
            <a:spLocks xmlns:a="http://schemas.openxmlformats.org/drawingml/2006/main" noGrp="1"/>
          </p:cNvSpPr>
          <p:nvPr/>
        </p:nvSpPr>
        <p:spPr>
          <a:xfrm xmlns:a="http://schemas.openxmlformats.org/drawingml/2006/main">
            <a:off x="762000" y="2400300"/>
            <a:ext cx="3048000" cy="876300"/>
          </a:xfrm>
          <a:prstGeom xmlns:a="http://schemas.openxmlformats.org/drawingml/2006/main" prst="rect">
            <a:avLst/>
          </a:prstGeom>
          <a:solidFill xmlns:a="http://schemas.openxmlformats.org/drawingml/2006/main">
            <a:srgbClr val="E7ECE8"/>
          </a:solidFill>
          <a:ln xmlns:a="http://schemas.openxmlformats.org/drawingml/2006/main" w="14288">
            <a:solidFill>
              <a:srgbClr val="A8BDC1"/>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102F3C"/>
                </a:solidFill>
                <a:latin typeface="Helvetica"/>
                <a:ea typeface="Helvetica"/>
                <a:cs typeface="Helvetica"/>
              </a:defRPr>
            </a:defPPr>
            <a:lvl1pPr algn="ctr">
              <a:defRPr sz="1800" b="1">
                <a:solidFill>
                  <a:srgbClr val="102F3C"/>
                </a:solidFill>
                <a:latin typeface="Helvetica"/>
                <a:ea typeface="Helvetica"/>
                <a:cs typeface="Helvetica"/>
              </a:defRPr>
            </a:lvl1pPr>
            <a:lvl2pPr algn="ctr">
              <a:defRPr sz="1800" b="1">
                <a:solidFill>
                  <a:srgbClr val="102F3C"/>
                </a:solidFill>
                <a:latin typeface="Helvetica"/>
                <a:ea typeface="Helvetica"/>
                <a:cs typeface="Helvetica"/>
              </a:defRPr>
            </a:lvl2pPr>
            <a:lvl3pPr algn="ctr">
              <a:defRPr sz="1800" b="1">
                <a:solidFill>
                  <a:srgbClr val="102F3C"/>
                </a:solidFill>
                <a:latin typeface="Helvetica"/>
                <a:ea typeface="Helvetica"/>
                <a:cs typeface="Helvetica"/>
              </a:defRPr>
            </a:lvl3pPr>
            <a:lvl4pPr algn="ctr">
              <a:defRPr sz="1800" b="1">
                <a:solidFill>
                  <a:srgbClr val="102F3C"/>
                </a:solidFill>
                <a:latin typeface="Helvetica"/>
                <a:ea typeface="Helvetica"/>
                <a:cs typeface="Helvetica"/>
              </a:defRPr>
            </a:lvl4pPr>
            <a:lvl5pPr algn="ctr">
              <a:defRPr sz="1800" b="1">
                <a:solidFill>
                  <a:srgbClr val="102F3C"/>
                </a:solidFill>
                <a:latin typeface="Helvetica"/>
                <a:ea typeface="Helvetica"/>
                <a:cs typeface="Helvetica"/>
              </a:defRPr>
            </a:lvl5pPr>
            <a:lvl6pPr algn="ctr">
              <a:defRPr sz="1800" b="1">
                <a:solidFill>
                  <a:srgbClr val="102F3C"/>
                </a:solidFill>
                <a:latin typeface="Helvetica"/>
                <a:ea typeface="Helvetica"/>
                <a:cs typeface="Helvetica"/>
              </a:defRPr>
            </a:lvl6pPr>
            <a:lvl7pPr algn="ctr">
              <a:defRPr sz="1800" b="1">
                <a:solidFill>
                  <a:srgbClr val="102F3C"/>
                </a:solidFill>
                <a:latin typeface="Helvetica"/>
                <a:ea typeface="Helvetica"/>
                <a:cs typeface="Helvetica"/>
              </a:defRPr>
            </a:lvl7pPr>
            <a:lvl8pPr algn="ctr">
              <a:defRPr sz="1800" b="1">
                <a:solidFill>
                  <a:srgbClr val="102F3C"/>
                </a:solidFill>
                <a:latin typeface="Helvetica"/>
                <a:ea typeface="Helvetica"/>
                <a:cs typeface="Helvetica"/>
              </a:defRPr>
            </a:lvl8pPr>
            <a:lvl9pPr algn="ctr">
              <a:defRPr sz="1800" b="1">
                <a:solidFill>
                  <a:srgbClr val="102F3C"/>
                </a:solidFill>
                <a:latin typeface="Helvetica"/>
                <a:ea typeface="Helvetica"/>
                <a:cs typeface="Helvetica"/>
              </a:defRPr>
            </a:lvl9pPr>
          </a:lstStyle>
          <a:p xmlns:a="http://schemas.openxmlformats.org/drawingml/2006/main">
            <a:pPr algn="ctr">
              <a:defRPr sz="1800" b="1">
                <a:solidFill>
                  <a:srgbClr val="102F3C"/>
                </a:solidFill>
                <a:latin typeface="Helvetica"/>
                <a:ea typeface="Helvetica"/>
                <a:cs typeface="Helvetica"/>
              </a:defRPr>
            </a:pPr>
            <a:r>
              <a:rPr sz="1800" b="1">
                <a:solidFill>
                  <a:srgbClr val="102F3C"/>
                </a:solidFill>
                <a:latin typeface="Helvetica"/>
                <a:ea typeface="Helvetica"/>
                <a:cs typeface="Helvetica"/>
              </a:rPr>
              <a:t>Lokal</a:t>
            </a:r>
          </a:p>
        </p:txBody>
      </p:sp>
      <p:sp>
        <p:nvSpPr>
          <p:cNvPr id="6" name="diagram-node:Cloud-Umgebung">
            <a:extLst xmlns:a="http://schemas.openxmlformats.org/drawingml/2006/main">
              <a:ext uri="{FF2B5EF4-FFF2-40B4-BE49-F238E27FC236}">
                <a16:creationId xmlns:a16="http://schemas.microsoft.com/office/drawing/2014/main" id="{4E23285C-EA87-498A-A737-322BEB3933AE}"/>
              </a:ext>
            </a:extLst>
          </p:cNvPr>
          <p:cNvSpPr>
            <a:spLocks xmlns:a="http://schemas.openxmlformats.org/drawingml/2006/main" noGrp="1"/>
          </p:cNvSpPr>
          <p:nvPr/>
        </p:nvSpPr>
        <p:spPr>
          <a:xfrm xmlns:a="http://schemas.openxmlformats.org/drawingml/2006/main">
            <a:off x="762000" y="3867150"/>
            <a:ext cx="3048000" cy="876300"/>
          </a:xfrm>
          <a:prstGeom xmlns:a="http://schemas.openxmlformats.org/drawingml/2006/main" prst="rect">
            <a:avLst/>
          </a:prstGeom>
          <a:solidFill xmlns:a="http://schemas.openxmlformats.org/drawingml/2006/main">
            <a:srgbClr val="102F3C"/>
          </a:solidFill>
          <a:ln xmlns:a="http://schemas.openxmlformats.org/drawingml/2006/main" w="14288">
            <a:solidFill>
              <a:srgbClr val="102F3C"/>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F6F3EC"/>
                </a:solidFill>
                <a:latin typeface="Helvetica"/>
                <a:ea typeface="Helvetica"/>
                <a:cs typeface="Helvetica"/>
              </a:defRPr>
            </a:defPPr>
            <a:lvl1pPr algn="ctr">
              <a:defRPr sz="1800" b="1">
                <a:solidFill>
                  <a:srgbClr val="F6F3EC"/>
                </a:solidFill>
                <a:latin typeface="Helvetica"/>
                <a:ea typeface="Helvetica"/>
                <a:cs typeface="Helvetica"/>
              </a:defRPr>
            </a:lvl1pPr>
            <a:lvl2pPr algn="ctr">
              <a:defRPr sz="1800" b="1">
                <a:solidFill>
                  <a:srgbClr val="F6F3EC"/>
                </a:solidFill>
                <a:latin typeface="Helvetica"/>
                <a:ea typeface="Helvetica"/>
                <a:cs typeface="Helvetica"/>
              </a:defRPr>
            </a:lvl2pPr>
            <a:lvl3pPr algn="ctr">
              <a:defRPr sz="1800" b="1">
                <a:solidFill>
                  <a:srgbClr val="F6F3EC"/>
                </a:solidFill>
                <a:latin typeface="Helvetica"/>
                <a:ea typeface="Helvetica"/>
                <a:cs typeface="Helvetica"/>
              </a:defRPr>
            </a:lvl3pPr>
            <a:lvl4pPr algn="ctr">
              <a:defRPr sz="1800" b="1">
                <a:solidFill>
                  <a:srgbClr val="F6F3EC"/>
                </a:solidFill>
                <a:latin typeface="Helvetica"/>
                <a:ea typeface="Helvetica"/>
                <a:cs typeface="Helvetica"/>
              </a:defRPr>
            </a:lvl4pPr>
            <a:lvl5pPr algn="ctr">
              <a:defRPr sz="1800" b="1">
                <a:solidFill>
                  <a:srgbClr val="F6F3EC"/>
                </a:solidFill>
                <a:latin typeface="Helvetica"/>
                <a:ea typeface="Helvetica"/>
                <a:cs typeface="Helvetica"/>
              </a:defRPr>
            </a:lvl5pPr>
            <a:lvl6pPr algn="ctr">
              <a:defRPr sz="1800" b="1">
                <a:solidFill>
                  <a:srgbClr val="F6F3EC"/>
                </a:solidFill>
                <a:latin typeface="Helvetica"/>
                <a:ea typeface="Helvetica"/>
                <a:cs typeface="Helvetica"/>
              </a:defRPr>
            </a:lvl6pPr>
            <a:lvl7pPr algn="ctr">
              <a:defRPr sz="1800" b="1">
                <a:solidFill>
                  <a:srgbClr val="F6F3EC"/>
                </a:solidFill>
                <a:latin typeface="Helvetica"/>
                <a:ea typeface="Helvetica"/>
                <a:cs typeface="Helvetica"/>
              </a:defRPr>
            </a:lvl7pPr>
            <a:lvl8pPr algn="ctr">
              <a:defRPr sz="1800" b="1">
                <a:solidFill>
                  <a:srgbClr val="F6F3EC"/>
                </a:solidFill>
                <a:latin typeface="Helvetica"/>
                <a:ea typeface="Helvetica"/>
                <a:cs typeface="Helvetica"/>
              </a:defRPr>
            </a:lvl8pPr>
            <a:lvl9pPr algn="ctr">
              <a:defRPr sz="1800" b="1">
                <a:solidFill>
                  <a:srgbClr val="F6F3EC"/>
                </a:solidFill>
                <a:latin typeface="Helvetica"/>
                <a:ea typeface="Helvetica"/>
                <a:cs typeface="Helvetica"/>
              </a:defRPr>
            </a:lvl9pPr>
          </a:lstStyle>
          <a:p xmlns:a="http://schemas.openxmlformats.org/drawingml/2006/main">
            <a:pPr algn="ctr">
              <a:defRPr sz="1800" b="1">
                <a:solidFill>
                  <a:srgbClr val="F6F3EC"/>
                </a:solidFill>
                <a:latin typeface="Helvetica"/>
                <a:ea typeface="Helvetica"/>
                <a:cs typeface="Helvetica"/>
              </a:defRPr>
            </a:pPr>
            <a:r>
              <a:rPr sz="1800" b="1">
                <a:solidFill>
                  <a:srgbClr val="F6F3EC"/>
                </a:solidFill>
                <a:latin typeface="Helvetica"/>
                <a:ea typeface="Helvetica"/>
                <a:cs typeface="Helvetica"/>
              </a:rPr>
              <a:t>Cloud-Umgebung</a:t>
            </a:r>
          </a:p>
        </p:txBody>
      </p:sp>
      <p:sp>
        <p:nvSpPr>
          <p:cNvPr id="7" name="diagram-node:DNS und TLS">
            <a:extLst xmlns:a="http://schemas.openxmlformats.org/drawingml/2006/main">
              <a:ext uri="{FF2B5EF4-FFF2-40B4-BE49-F238E27FC236}">
                <a16:creationId xmlns:a16="http://schemas.microsoft.com/office/drawing/2014/main" id="{C494DBCD-1C70-47B8-9BC1-C92AE265D9F4}"/>
              </a:ext>
            </a:extLst>
          </p:cNvPr>
          <p:cNvSpPr>
            <a:spLocks xmlns:a="http://schemas.openxmlformats.org/drawingml/2006/main" noGrp="1"/>
          </p:cNvSpPr>
          <p:nvPr/>
        </p:nvSpPr>
        <p:spPr>
          <a:xfrm xmlns:a="http://schemas.openxmlformats.org/drawingml/2006/main">
            <a:off x="4572000" y="2400300"/>
            <a:ext cx="3048000" cy="876300"/>
          </a:xfrm>
          <a:prstGeom xmlns:a="http://schemas.openxmlformats.org/drawingml/2006/main" prst="rect">
            <a:avLst/>
          </a:prstGeom>
          <a:solidFill xmlns:a="http://schemas.openxmlformats.org/drawingml/2006/main">
            <a:srgbClr val="E7ECE8"/>
          </a:solidFill>
          <a:ln xmlns:a="http://schemas.openxmlformats.org/drawingml/2006/main" w="14288">
            <a:solidFill>
              <a:srgbClr val="A8BDC1"/>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102F3C"/>
                </a:solidFill>
                <a:latin typeface="Helvetica"/>
                <a:ea typeface="Helvetica"/>
                <a:cs typeface="Helvetica"/>
              </a:defRPr>
            </a:defPPr>
            <a:lvl1pPr algn="ctr">
              <a:defRPr sz="1800" b="1">
                <a:solidFill>
                  <a:srgbClr val="102F3C"/>
                </a:solidFill>
                <a:latin typeface="Helvetica"/>
                <a:ea typeface="Helvetica"/>
                <a:cs typeface="Helvetica"/>
              </a:defRPr>
            </a:lvl1pPr>
            <a:lvl2pPr algn="ctr">
              <a:defRPr sz="1800" b="1">
                <a:solidFill>
                  <a:srgbClr val="102F3C"/>
                </a:solidFill>
                <a:latin typeface="Helvetica"/>
                <a:ea typeface="Helvetica"/>
                <a:cs typeface="Helvetica"/>
              </a:defRPr>
            </a:lvl2pPr>
            <a:lvl3pPr algn="ctr">
              <a:defRPr sz="1800" b="1">
                <a:solidFill>
                  <a:srgbClr val="102F3C"/>
                </a:solidFill>
                <a:latin typeface="Helvetica"/>
                <a:ea typeface="Helvetica"/>
                <a:cs typeface="Helvetica"/>
              </a:defRPr>
            </a:lvl3pPr>
            <a:lvl4pPr algn="ctr">
              <a:defRPr sz="1800" b="1">
                <a:solidFill>
                  <a:srgbClr val="102F3C"/>
                </a:solidFill>
                <a:latin typeface="Helvetica"/>
                <a:ea typeface="Helvetica"/>
                <a:cs typeface="Helvetica"/>
              </a:defRPr>
            </a:lvl4pPr>
            <a:lvl5pPr algn="ctr">
              <a:defRPr sz="1800" b="1">
                <a:solidFill>
                  <a:srgbClr val="102F3C"/>
                </a:solidFill>
                <a:latin typeface="Helvetica"/>
                <a:ea typeface="Helvetica"/>
                <a:cs typeface="Helvetica"/>
              </a:defRPr>
            </a:lvl5pPr>
            <a:lvl6pPr algn="ctr">
              <a:defRPr sz="1800" b="1">
                <a:solidFill>
                  <a:srgbClr val="102F3C"/>
                </a:solidFill>
                <a:latin typeface="Helvetica"/>
                <a:ea typeface="Helvetica"/>
                <a:cs typeface="Helvetica"/>
              </a:defRPr>
            </a:lvl6pPr>
            <a:lvl7pPr algn="ctr">
              <a:defRPr sz="1800" b="1">
                <a:solidFill>
                  <a:srgbClr val="102F3C"/>
                </a:solidFill>
                <a:latin typeface="Helvetica"/>
                <a:ea typeface="Helvetica"/>
                <a:cs typeface="Helvetica"/>
              </a:defRPr>
            </a:lvl7pPr>
            <a:lvl8pPr algn="ctr">
              <a:defRPr sz="1800" b="1">
                <a:solidFill>
                  <a:srgbClr val="102F3C"/>
                </a:solidFill>
                <a:latin typeface="Helvetica"/>
                <a:ea typeface="Helvetica"/>
                <a:cs typeface="Helvetica"/>
              </a:defRPr>
            </a:lvl8pPr>
            <a:lvl9pPr algn="ctr">
              <a:defRPr sz="1800" b="1">
                <a:solidFill>
                  <a:srgbClr val="102F3C"/>
                </a:solidFill>
                <a:latin typeface="Helvetica"/>
                <a:ea typeface="Helvetica"/>
                <a:cs typeface="Helvetica"/>
              </a:defRPr>
            </a:lvl9pPr>
          </a:lstStyle>
          <a:p xmlns:a="http://schemas.openxmlformats.org/drawingml/2006/main">
            <a:pPr algn="ctr">
              <a:defRPr sz="1800" b="1">
                <a:solidFill>
                  <a:srgbClr val="102F3C"/>
                </a:solidFill>
                <a:latin typeface="Helvetica"/>
                <a:ea typeface="Helvetica"/>
                <a:cs typeface="Helvetica"/>
              </a:defRPr>
            </a:pPr>
            <a:r>
              <a:rPr sz="1800" b="1">
                <a:solidFill>
                  <a:srgbClr val="102F3C"/>
                </a:solidFill>
                <a:latin typeface="Helvetica"/>
                <a:ea typeface="Helvetica"/>
                <a:cs typeface="Helvetica"/>
              </a:rPr>
              <a:t>DNS und TLS</a:t>
            </a:r>
          </a:p>
        </p:txBody>
      </p:sp>
      <p:sp>
        <p:nvSpPr>
          <p:cNvPr id="8" name="diagram-node:GitLab / Registry">
            <a:extLst xmlns:a="http://schemas.openxmlformats.org/drawingml/2006/main">
              <a:ext uri="{FF2B5EF4-FFF2-40B4-BE49-F238E27FC236}">
                <a16:creationId xmlns:a16="http://schemas.microsoft.com/office/drawing/2014/main" id="{E44D44B4-B66F-41EE-9AC1-5549EB3DF188}"/>
              </a:ext>
            </a:extLst>
          </p:cNvPr>
          <p:cNvSpPr>
            <a:spLocks xmlns:a="http://schemas.openxmlformats.org/drawingml/2006/main" noGrp="1"/>
          </p:cNvSpPr>
          <p:nvPr/>
        </p:nvSpPr>
        <p:spPr>
          <a:xfrm xmlns:a="http://schemas.openxmlformats.org/drawingml/2006/main">
            <a:off x="8382000" y="2400300"/>
            <a:ext cx="3048000" cy="876300"/>
          </a:xfrm>
          <a:prstGeom xmlns:a="http://schemas.openxmlformats.org/drawingml/2006/main" prst="rect">
            <a:avLst/>
          </a:prstGeom>
          <a:solidFill xmlns:a="http://schemas.openxmlformats.org/drawingml/2006/main">
            <a:srgbClr val="102F3C"/>
          </a:solidFill>
          <a:ln xmlns:a="http://schemas.openxmlformats.org/drawingml/2006/main" w="14288">
            <a:solidFill>
              <a:srgbClr val="102F3C"/>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F6F3EC"/>
                </a:solidFill>
                <a:latin typeface="Helvetica"/>
                <a:ea typeface="Helvetica"/>
                <a:cs typeface="Helvetica"/>
              </a:defRPr>
            </a:defPPr>
            <a:lvl1pPr algn="ctr">
              <a:defRPr sz="1800" b="1">
                <a:solidFill>
                  <a:srgbClr val="F6F3EC"/>
                </a:solidFill>
                <a:latin typeface="Helvetica"/>
                <a:ea typeface="Helvetica"/>
                <a:cs typeface="Helvetica"/>
              </a:defRPr>
            </a:lvl1pPr>
            <a:lvl2pPr algn="ctr">
              <a:defRPr sz="1800" b="1">
                <a:solidFill>
                  <a:srgbClr val="F6F3EC"/>
                </a:solidFill>
                <a:latin typeface="Helvetica"/>
                <a:ea typeface="Helvetica"/>
                <a:cs typeface="Helvetica"/>
              </a:defRPr>
            </a:lvl2pPr>
            <a:lvl3pPr algn="ctr">
              <a:defRPr sz="1800" b="1">
                <a:solidFill>
                  <a:srgbClr val="F6F3EC"/>
                </a:solidFill>
                <a:latin typeface="Helvetica"/>
                <a:ea typeface="Helvetica"/>
                <a:cs typeface="Helvetica"/>
              </a:defRPr>
            </a:lvl3pPr>
            <a:lvl4pPr algn="ctr">
              <a:defRPr sz="1800" b="1">
                <a:solidFill>
                  <a:srgbClr val="F6F3EC"/>
                </a:solidFill>
                <a:latin typeface="Helvetica"/>
                <a:ea typeface="Helvetica"/>
                <a:cs typeface="Helvetica"/>
              </a:defRPr>
            </a:lvl4pPr>
            <a:lvl5pPr algn="ctr">
              <a:defRPr sz="1800" b="1">
                <a:solidFill>
                  <a:srgbClr val="F6F3EC"/>
                </a:solidFill>
                <a:latin typeface="Helvetica"/>
                <a:ea typeface="Helvetica"/>
                <a:cs typeface="Helvetica"/>
              </a:defRPr>
            </a:lvl5pPr>
            <a:lvl6pPr algn="ctr">
              <a:defRPr sz="1800" b="1">
                <a:solidFill>
                  <a:srgbClr val="F6F3EC"/>
                </a:solidFill>
                <a:latin typeface="Helvetica"/>
                <a:ea typeface="Helvetica"/>
                <a:cs typeface="Helvetica"/>
              </a:defRPr>
            </a:lvl6pPr>
            <a:lvl7pPr algn="ctr">
              <a:defRPr sz="1800" b="1">
                <a:solidFill>
                  <a:srgbClr val="F6F3EC"/>
                </a:solidFill>
                <a:latin typeface="Helvetica"/>
                <a:ea typeface="Helvetica"/>
                <a:cs typeface="Helvetica"/>
              </a:defRPr>
            </a:lvl7pPr>
            <a:lvl8pPr algn="ctr">
              <a:defRPr sz="1800" b="1">
                <a:solidFill>
                  <a:srgbClr val="F6F3EC"/>
                </a:solidFill>
                <a:latin typeface="Helvetica"/>
                <a:ea typeface="Helvetica"/>
                <a:cs typeface="Helvetica"/>
              </a:defRPr>
            </a:lvl8pPr>
            <a:lvl9pPr algn="ctr">
              <a:defRPr sz="1800" b="1">
                <a:solidFill>
                  <a:srgbClr val="F6F3EC"/>
                </a:solidFill>
                <a:latin typeface="Helvetica"/>
                <a:ea typeface="Helvetica"/>
                <a:cs typeface="Helvetica"/>
              </a:defRPr>
            </a:lvl9pPr>
          </a:lstStyle>
          <a:p xmlns:a="http://schemas.openxmlformats.org/drawingml/2006/main">
            <a:pPr algn="ctr">
              <a:defRPr sz="1800" b="1">
                <a:solidFill>
                  <a:srgbClr val="F6F3EC"/>
                </a:solidFill>
                <a:latin typeface="Helvetica"/>
                <a:ea typeface="Helvetica"/>
                <a:cs typeface="Helvetica"/>
              </a:defRPr>
            </a:pPr>
            <a:r>
              <a:rPr sz="1800" b="1">
                <a:solidFill>
                  <a:srgbClr val="F6F3EC"/>
                </a:solidFill>
                <a:latin typeface="Helvetica"/>
                <a:ea typeface="Helvetica"/>
                <a:cs typeface="Helvetica"/>
              </a:rPr>
              <a:t>GitLab / Registry</a:t>
            </a:r>
          </a:p>
        </p:txBody>
      </p:sp>
      <p:sp>
        <p:nvSpPr>
          <p:cNvPr id="9" name="diagram-node:Autorisierter Netzweg">
            <a:extLst xmlns:a="http://schemas.openxmlformats.org/drawingml/2006/main">
              <a:ext uri="{FF2B5EF4-FFF2-40B4-BE49-F238E27FC236}">
                <a16:creationId xmlns:a16="http://schemas.microsoft.com/office/drawing/2014/main" id="{7243E047-3BC6-4BC7-80F9-EDCF6AC3CF9E}"/>
              </a:ext>
            </a:extLst>
          </p:cNvPr>
          <p:cNvSpPr>
            <a:spLocks xmlns:a="http://schemas.openxmlformats.org/drawingml/2006/main" noGrp="1"/>
          </p:cNvSpPr>
          <p:nvPr/>
        </p:nvSpPr>
        <p:spPr>
          <a:xfrm xmlns:a="http://schemas.openxmlformats.org/drawingml/2006/main">
            <a:off x="4572000" y="3867150"/>
            <a:ext cx="3048000" cy="876300"/>
          </a:xfrm>
          <a:prstGeom xmlns:a="http://schemas.openxmlformats.org/drawingml/2006/main" prst="rect">
            <a:avLst/>
          </a:prstGeom>
          <a:solidFill xmlns:a="http://schemas.openxmlformats.org/drawingml/2006/main">
            <a:srgbClr val="E7ECE8"/>
          </a:solidFill>
          <a:ln xmlns:a="http://schemas.openxmlformats.org/drawingml/2006/main" w="14288">
            <a:solidFill>
              <a:srgbClr val="A8BDC1"/>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102F3C"/>
                </a:solidFill>
                <a:latin typeface="Helvetica"/>
                <a:ea typeface="Helvetica"/>
                <a:cs typeface="Helvetica"/>
              </a:defRPr>
            </a:defPPr>
            <a:lvl1pPr algn="ctr">
              <a:defRPr sz="1800" b="1">
                <a:solidFill>
                  <a:srgbClr val="102F3C"/>
                </a:solidFill>
                <a:latin typeface="Helvetica"/>
                <a:ea typeface="Helvetica"/>
                <a:cs typeface="Helvetica"/>
              </a:defRPr>
            </a:lvl1pPr>
            <a:lvl2pPr algn="ctr">
              <a:defRPr sz="1800" b="1">
                <a:solidFill>
                  <a:srgbClr val="102F3C"/>
                </a:solidFill>
                <a:latin typeface="Helvetica"/>
                <a:ea typeface="Helvetica"/>
                <a:cs typeface="Helvetica"/>
              </a:defRPr>
            </a:lvl2pPr>
            <a:lvl3pPr algn="ctr">
              <a:defRPr sz="1800" b="1">
                <a:solidFill>
                  <a:srgbClr val="102F3C"/>
                </a:solidFill>
                <a:latin typeface="Helvetica"/>
                <a:ea typeface="Helvetica"/>
                <a:cs typeface="Helvetica"/>
              </a:defRPr>
            </a:lvl3pPr>
            <a:lvl4pPr algn="ctr">
              <a:defRPr sz="1800" b="1">
                <a:solidFill>
                  <a:srgbClr val="102F3C"/>
                </a:solidFill>
                <a:latin typeface="Helvetica"/>
                <a:ea typeface="Helvetica"/>
                <a:cs typeface="Helvetica"/>
              </a:defRPr>
            </a:lvl4pPr>
            <a:lvl5pPr algn="ctr">
              <a:defRPr sz="1800" b="1">
                <a:solidFill>
                  <a:srgbClr val="102F3C"/>
                </a:solidFill>
                <a:latin typeface="Helvetica"/>
                <a:ea typeface="Helvetica"/>
                <a:cs typeface="Helvetica"/>
              </a:defRPr>
            </a:lvl5pPr>
            <a:lvl6pPr algn="ctr">
              <a:defRPr sz="1800" b="1">
                <a:solidFill>
                  <a:srgbClr val="102F3C"/>
                </a:solidFill>
                <a:latin typeface="Helvetica"/>
                <a:ea typeface="Helvetica"/>
                <a:cs typeface="Helvetica"/>
              </a:defRPr>
            </a:lvl6pPr>
            <a:lvl7pPr algn="ctr">
              <a:defRPr sz="1800" b="1">
                <a:solidFill>
                  <a:srgbClr val="102F3C"/>
                </a:solidFill>
                <a:latin typeface="Helvetica"/>
                <a:ea typeface="Helvetica"/>
                <a:cs typeface="Helvetica"/>
              </a:defRPr>
            </a:lvl7pPr>
            <a:lvl8pPr algn="ctr">
              <a:defRPr sz="1800" b="1">
                <a:solidFill>
                  <a:srgbClr val="102F3C"/>
                </a:solidFill>
                <a:latin typeface="Helvetica"/>
                <a:ea typeface="Helvetica"/>
                <a:cs typeface="Helvetica"/>
              </a:defRPr>
            </a:lvl8pPr>
            <a:lvl9pPr algn="ctr">
              <a:defRPr sz="1800" b="1">
                <a:solidFill>
                  <a:srgbClr val="102F3C"/>
                </a:solidFill>
                <a:latin typeface="Helvetica"/>
                <a:ea typeface="Helvetica"/>
                <a:cs typeface="Helvetica"/>
              </a:defRPr>
            </a:lvl9pPr>
          </a:lstStyle>
          <a:p xmlns:a="http://schemas.openxmlformats.org/drawingml/2006/main">
            <a:pPr algn="ctr">
              <a:defRPr sz="1800" b="1">
                <a:solidFill>
                  <a:srgbClr val="102F3C"/>
                </a:solidFill>
                <a:latin typeface="Helvetica"/>
                <a:ea typeface="Helvetica"/>
                <a:cs typeface="Helvetica"/>
              </a:defRPr>
            </a:pPr>
            <a:r>
              <a:rPr sz="1800" b="1">
                <a:solidFill>
                  <a:srgbClr val="102F3C"/>
                </a:solidFill>
                <a:latin typeface="Helvetica"/>
                <a:ea typeface="Helvetica"/>
                <a:cs typeface="Helvetica"/>
              </a:rPr>
              <a:t>Autorisierter Netzweg</a:t>
            </a:r>
          </a:p>
        </p:txBody>
      </p:sp>
      <p:sp>
        <p:nvSpPr>
          <p:cNvPr id="10" name="diagram-node:Zielsystem">
            <a:extLst xmlns:a="http://schemas.openxmlformats.org/drawingml/2006/main">
              <a:ext uri="{FF2B5EF4-FFF2-40B4-BE49-F238E27FC236}">
                <a16:creationId xmlns:a16="http://schemas.microsoft.com/office/drawing/2014/main" id="{AD336FEB-B467-43D2-8F58-C3382CB008A7}"/>
              </a:ext>
            </a:extLst>
          </p:cNvPr>
          <p:cNvSpPr>
            <a:spLocks xmlns:a="http://schemas.openxmlformats.org/drawingml/2006/main" noGrp="1"/>
          </p:cNvSpPr>
          <p:nvPr/>
        </p:nvSpPr>
        <p:spPr>
          <a:xfrm xmlns:a="http://schemas.openxmlformats.org/drawingml/2006/main">
            <a:off x="8382000" y="3867150"/>
            <a:ext cx="3048000" cy="876300"/>
          </a:xfrm>
          <a:prstGeom xmlns:a="http://schemas.openxmlformats.org/drawingml/2006/main" prst="rect">
            <a:avLst/>
          </a:prstGeom>
          <a:solidFill xmlns:a="http://schemas.openxmlformats.org/drawingml/2006/main">
            <a:srgbClr val="102F3C"/>
          </a:solidFill>
          <a:ln xmlns:a="http://schemas.openxmlformats.org/drawingml/2006/main" w="14288">
            <a:solidFill>
              <a:srgbClr val="102F3C"/>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F6F3EC"/>
                </a:solidFill>
                <a:latin typeface="Helvetica"/>
                <a:ea typeface="Helvetica"/>
                <a:cs typeface="Helvetica"/>
              </a:defRPr>
            </a:defPPr>
            <a:lvl1pPr algn="ctr">
              <a:defRPr sz="1800" b="1">
                <a:solidFill>
                  <a:srgbClr val="F6F3EC"/>
                </a:solidFill>
                <a:latin typeface="Helvetica"/>
                <a:ea typeface="Helvetica"/>
                <a:cs typeface="Helvetica"/>
              </a:defRPr>
            </a:lvl1pPr>
            <a:lvl2pPr algn="ctr">
              <a:defRPr sz="1800" b="1">
                <a:solidFill>
                  <a:srgbClr val="F6F3EC"/>
                </a:solidFill>
                <a:latin typeface="Helvetica"/>
                <a:ea typeface="Helvetica"/>
                <a:cs typeface="Helvetica"/>
              </a:defRPr>
            </a:lvl2pPr>
            <a:lvl3pPr algn="ctr">
              <a:defRPr sz="1800" b="1">
                <a:solidFill>
                  <a:srgbClr val="F6F3EC"/>
                </a:solidFill>
                <a:latin typeface="Helvetica"/>
                <a:ea typeface="Helvetica"/>
                <a:cs typeface="Helvetica"/>
              </a:defRPr>
            </a:lvl3pPr>
            <a:lvl4pPr algn="ctr">
              <a:defRPr sz="1800" b="1">
                <a:solidFill>
                  <a:srgbClr val="F6F3EC"/>
                </a:solidFill>
                <a:latin typeface="Helvetica"/>
                <a:ea typeface="Helvetica"/>
                <a:cs typeface="Helvetica"/>
              </a:defRPr>
            </a:lvl4pPr>
            <a:lvl5pPr algn="ctr">
              <a:defRPr sz="1800" b="1">
                <a:solidFill>
                  <a:srgbClr val="F6F3EC"/>
                </a:solidFill>
                <a:latin typeface="Helvetica"/>
                <a:ea typeface="Helvetica"/>
                <a:cs typeface="Helvetica"/>
              </a:defRPr>
            </a:lvl5pPr>
            <a:lvl6pPr algn="ctr">
              <a:defRPr sz="1800" b="1">
                <a:solidFill>
                  <a:srgbClr val="F6F3EC"/>
                </a:solidFill>
                <a:latin typeface="Helvetica"/>
                <a:ea typeface="Helvetica"/>
                <a:cs typeface="Helvetica"/>
              </a:defRPr>
            </a:lvl6pPr>
            <a:lvl7pPr algn="ctr">
              <a:defRPr sz="1800" b="1">
                <a:solidFill>
                  <a:srgbClr val="F6F3EC"/>
                </a:solidFill>
                <a:latin typeface="Helvetica"/>
                <a:ea typeface="Helvetica"/>
                <a:cs typeface="Helvetica"/>
              </a:defRPr>
            </a:lvl7pPr>
            <a:lvl8pPr algn="ctr">
              <a:defRPr sz="1800" b="1">
                <a:solidFill>
                  <a:srgbClr val="F6F3EC"/>
                </a:solidFill>
                <a:latin typeface="Helvetica"/>
                <a:ea typeface="Helvetica"/>
                <a:cs typeface="Helvetica"/>
              </a:defRPr>
            </a:lvl8pPr>
            <a:lvl9pPr algn="ctr">
              <a:defRPr sz="1800" b="1">
                <a:solidFill>
                  <a:srgbClr val="F6F3EC"/>
                </a:solidFill>
                <a:latin typeface="Helvetica"/>
                <a:ea typeface="Helvetica"/>
                <a:cs typeface="Helvetica"/>
              </a:defRPr>
            </a:lvl9pPr>
          </a:lstStyle>
          <a:p xmlns:a="http://schemas.openxmlformats.org/drawingml/2006/main">
            <a:pPr algn="ctr">
              <a:defRPr sz="1800" b="1">
                <a:solidFill>
                  <a:srgbClr val="F6F3EC"/>
                </a:solidFill>
                <a:latin typeface="Helvetica"/>
                <a:ea typeface="Helvetica"/>
                <a:cs typeface="Helvetica"/>
              </a:defRPr>
            </a:pPr>
            <a:r>
              <a:rPr sz="1800" b="1">
                <a:solidFill>
                  <a:srgbClr val="F6F3EC"/>
                </a:solidFill>
                <a:latin typeface="Helvetica"/>
                <a:ea typeface="Helvetica"/>
                <a:cs typeface="Helvetica"/>
              </a:rPr>
              <a:t>Zielsystem</a:t>
            </a:r>
          </a:p>
        </p:txBody>
      </p:sp>
      <p:sp>
        <p:nvSpPr>
          <p:cNvPr id="16" name="Lokale Erreichbarkeit sagt nichts über den Netzweg eine">
            <a:extLst xmlns:a="http://schemas.openxmlformats.org/drawingml/2006/main">
              <a:ext uri="{FF2B5EF4-FFF2-40B4-BE49-F238E27FC236}">
                <a16:creationId xmlns:a16="http://schemas.microsoft.com/office/drawing/2014/main" id="{0BEE2FE3-D70F-4754-AF45-32F15F332775}"/>
              </a:ext>
            </a:extLst>
          </p:cNvPr>
          <p:cNvSpPr>
            <a:spLocks xmlns:a="http://schemas.openxmlformats.org/drawingml/2006/main" noGrp="1"/>
          </p:cNvSpPr>
          <p:nvPr/>
        </p:nvSpPr>
        <p:spPr>
          <a:xfrm xmlns:a="http://schemas.openxmlformats.org/drawingml/2006/main">
            <a:off x="762000" y="54673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102F3C"/>
                </a:solidFill>
                <a:latin typeface="Helvetica"/>
                <a:ea typeface="Helvetica"/>
                <a:cs typeface="Helvetica"/>
              </a:defRPr>
            </a:defPPr>
            <a:lvl1pPr>
              <a:defRPr sz="1800" b="0">
                <a:solidFill>
                  <a:srgbClr val="102F3C"/>
                </a:solidFill>
                <a:latin typeface="Helvetica"/>
                <a:ea typeface="Helvetica"/>
                <a:cs typeface="Helvetica"/>
              </a:defRPr>
            </a:lvl1pPr>
            <a:lvl2pPr>
              <a:defRPr sz="1800" b="0">
                <a:solidFill>
                  <a:srgbClr val="102F3C"/>
                </a:solidFill>
                <a:latin typeface="Helvetica"/>
                <a:ea typeface="Helvetica"/>
                <a:cs typeface="Helvetica"/>
              </a:defRPr>
            </a:lvl2pPr>
            <a:lvl3pPr>
              <a:defRPr sz="1800" b="0">
                <a:solidFill>
                  <a:srgbClr val="102F3C"/>
                </a:solidFill>
                <a:latin typeface="Helvetica"/>
                <a:ea typeface="Helvetica"/>
                <a:cs typeface="Helvetica"/>
              </a:defRPr>
            </a:lvl3pPr>
            <a:lvl4pPr>
              <a:defRPr sz="1800" b="0">
                <a:solidFill>
                  <a:srgbClr val="102F3C"/>
                </a:solidFill>
                <a:latin typeface="Helvetica"/>
                <a:ea typeface="Helvetica"/>
                <a:cs typeface="Helvetica"/>
              </a:defRPr>
            </a:lvl4pPr>
            <a:lvl5pPr>
              <a:defRPr sz="1800" b="0">
                <a:solidFill>
                  <a:srgbClr val="102F3C"/>
                </a:solidFill>
                <a:latin typeface="Helvetica"/>
                <a:ea typeface="Helvetica"/>
                <a:cs typeface="Helvetica"/>
              </a:defRPr>
            </a:lvl5pPr>
            <a:lvl6pPr>
              <a:defRPr sz="1800" b="0">
                <a:solidFill>
                  <a:srgbClr val="102F3C"/>
                </a:solidFill>
                <a:latin typeface="Helvetica"/>
                <a:ea typeface="Helvetica"/>
                <a:cs typeface="Helvetica"/>
              </a:defRPr>
            </a:lvl6pPr>
            <a:lvl7pPr>
              <a:defRPr sz="1800" b="0">
                <a:solidFill>
                  <a:srgbClr val="102F3C"/>
                </a:solidFill>
                <a:latin typeface="Helvetica"/>
                <a:ea typeface="Helvetica"/>
                <a:cs typeface="Helvetica"/>
              </a:defRPr>
            </a:lvl7pPr>
            <a:lvl8pPr>
              <a:defRPr sz="1800" b="0">
                <a:solidFill>
                  <a:srgbClr val="102F3C"/>
                </a:solidFill>
                <a:latin typeface="Helvetica"/>
                <a:ea typeface="Helvetica"/>
                <a:cs typeface="Helvetica"/>
              </a:defRPr>
            </a:lvl8pPr>
            <a:lvl9pPr>
              <a:defRPr sz="1800" b="0">
                <a:solidFill>
                  <a:srgbClr val="102F3C"/>
                </a:solidFill>
                <a:latin typeface="Helvetica"/>
                <a:ea typeface="Helvetica"/>
                <a:cs typeface="Helvetica"/>
              </a:defRPr>
            </a:lvl9pPr>
          </a:lstStyle>
          <a:p xmlns:a="http://schemas.openxmlformats.org/drawingml/2006/main">
            <a:pPr>
              <a:defRPr sz="1800" b="0">
                <a:solidFill>
                  <a:srgbClr val="102F3C"/>
                </a:solidFill>
                <a:latin typeface="Helvetica"/>
                <a:ea typeface="Helvetica"/>
                <a:cs typeface="Helvetica"/>
              </a:defRPr>
            </a:pPr>
            <a:r>
              <a:rPr sz="1800" b="0">
                <a:solidFill>
                  <a:srgbClr val="102F3C"/>
                </a:solidFill>
                <a:latin typeface="Helvetica"/>
                <a:ea typeface="Helvetica"/>
                <a:cs typeface="Helvetica"/>
              </a:rPr>
              <a:t>Lokale Erreichbarkeit sagt nichts über den Netzweg einer Cloud-Umgebung aus.</a:t>
            </a:r>
          </a:p>
        </p:txBody>
      </p:sp>
      <p:sp>
        <p:nvSpPr>
          <p:cNvPr id="17" name="DNS, TLS-Vertrauen und Zugänge für jeden ausführenden O">
            <a:extLst xmlns:a="http://schemas.openxmlformats.org/drawingml/2006/main">
              <a:ext uri="{FF2B5EF4-FFF2-40B4-BE49-F238E27FC236}">
                <a16:creationId xmlns:a16="http://schemas.microsoft.com/office/drawing/2014/main" id="{0480185D-1A51-427C-9968-47BC9F5E101B}"/>
              </a:ext>
            </a:extLst>
          </p:cNvPr>
          <p:cNvSpPr>
            <a:spLocks xmlns:a="http://schemas.openxmlformats.org/drawingml/2006/main" noGrp="1"/>
          </p:cNvSpPr>
          <p:nvPr/>
        </p:nvSpPr>
        <p:spPr>
          <a:xfrm xmlns:a="http://schemas.openxmlformats.org/drawingml/2006/main">
            <a:off x="762000" y="585787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102F3C"/>
                </a:solidFill>
                <a:latin typeface="Helvetica"/>
                <a:ea typeface="Helvetica"/>
                <a:cs typeface="Helvetica"/>
              </a:defRPr>
            </a:defPPr>
            <a:lvl1pPr>
              <a:defRPr sz="1800" b="0">
                <a:solidFill>
                  <a:srgbClr val="102F3C"/>
                </a:solidFill>
                <a:latin typeface="Helvetica"/>
                <a:ea typeface="Helvetica"/>
                <a:cs typeface="Helvetica"/>
              </a:defRPr>
            </a:lvl1pPr>
            <a:lvl2pPr>
              <a:defRPr sz="1800" b="0">
                <a:solidFill>
                  <a:srgbClr val="102F3C"/>
                </a:solidFill>
                <a:latin typeface="Helvetica"/>
                <a:ea typeface="Helvetica"/>
                <a:cs typeface="Helvetica"/>
              </a:defRPr>
            </a:lvl2pPr>
            <a:lvl3pPr>
              <a:defRPr sz="1800" b="0">
                <a:solidFill>
                  <a:srgbClr val="102F3C"/>
                </a:solidFill>
                <a:latin typeface="Helvetica"/>
                <a:ea typeface="Helvetica"/>
                <a:cs typeface="Helvetica"/>
              </a:defRPr>
            </a:lvl3pPr>
            <a:lvl4pPr>
              <a:defRPr sz="1800" b="0">
                <a:solidFill>
                  <a:srgbClr val="102F3C"/>
                </a:solidFill>
                <a:latin typeface="Helvetica"/>
                <a:ea typeface="Helvetica"/>
                <a:cs typeface="Helvetica"/>
              </a:defRPr>
            </a:lvl4pPr>
            <a:lvl5pPr>
              <a:defRPr sz="1800" b="0">
                <a:solidFill>
                  <a:srgbClr val="102F3C"/>
                </a:solidFill>
                <a:latin typeface="Helvetica"/>
                <a:ea typeface="Helvetica"/>
                <a:cs typeface="Helvetica"/>
              </a:defRPr>
            </a:lvl5pPr>
            <a:lvl6pPr>
              <a:defRPr sz="1800" b="0">
                <a:solidFill>
                  <a:srgbClr val="102F3C"/>
                </a:solidFill>
                <a:latin typeface="Helvetica"/>
                <a:ea typeface="Helvetica"/>
                <a:cs typeface="Helvetica"/>
              </a:defRPr>
            </a:lvl6pPr>
            <a:lvl7pPr>
              <a:defRPr sz="1800" b="0">
                <a:solidFill>
                  <a:srgbClr val="102F3C"/>
                </a:solidFill>
                <a:latin typeface="Helvetica"/>
                <a:ea typeface="Helvetica"/>
                <a:cs typeface="Helvetica"/>
              </a:defRPr>
            </a:lvl7pPr>
            <a:lvl8pPr>
              <a:defRPr sz="1800" b="0">
                <a:solidFill>
                  <a:srgbClr val="102F3C"/>
                </a:solidFill>
                <a:latin typeface="Helvetica"/>
                <a:ea typeface="Helvetica"/>
                <a:cs typeface="Helvetica"/>
              </a:defRPr>
            </a:lvl8pPr>
            <a:lvl9pPr>
              <a:defRPr sz="1800" b="0">
                <a:solidFill>
                  <a:srgbClr val="102F3C"/>
                </a:solidFill>
                <a:latin typeface="Helvetica"/>
                <a:ea typeface="Helvetica"/>
                <a:cs typeface="Helvetica"/>
              </a:defRPr>
            </a:lvl9pPr>
          </a:lstStyle>
          <a:p xmlns:a="http://schemas.openxmlformats.org/drawingml/2006/main">
            <a:pPr>
              <a:defRPr sz="1800" b="0">
                <a:solidFill>
                  <a:srgbClr val="102F3C"/>
                </a:solidFill>
                <a:latin typeface="Helvetica"/>
                <a:ea typeface="Helvetica"/>
                <a:cs typeface="Helvetica"/>
              </a:defRPr>
            </a:pPr>
            <a:r>
              <a:rPr sz="1800" b="0">
                <a:solidFill>
                  <a:srgbClr val="102F3C"/>
                </a:solidFill>
                <a:latin typeface="Helvetica"/>
                <a:ea typeface="Helvetica"/>
                <a:cs typeface="Helvetica"/>
              </a:rPr>
              <a:t>DNS, TLS-Vertrauen und Zugänge für jeden ausführenden Ort separat prüfen.</a:t>
            </a:r>
          </a:p>
        </p:txBody>
      </p:sp>
      <p:sp>
        <p:nvSpPr>
          <p:cNvPr id="18" name="ECDA WISSENSLABOR">
            <a:extLst xmlns:a="http://schemas.openxmlformats.org/drawingml/2006/main">
              <a:ext uri="{FF2B5EF4-FFF2-40B4-BE49-F238E27FC236}">
                <a16:creationId xmlns:a16="http://schemas.microsoft.com/office/drawing/2014/main" id="{FB4440FC-FD28-4EFE-9694-2279D3372044}"/>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9" name="05 / 26">
            <a:extLst xmlns:a="http://schemas.openxmlformats.org/drawingml/2006/main">
              <a:ext uri="{FF2B5EF4-FFF2-40B4-BE49-F238E27FC236}">
                <a16:creationId xmlns:a16="http://schemas.microsoft.com/office/drawing/2014/main" id="{8223B1B1-AD96-4CC1-866C-893882F64F24}"/>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05 / 26</a:t>
            </a:r>
          </a:p>
        </p:txBody>
      </p:sp>
    </p:spTree>
    <p:extLst>
      <p:ext uri="{BB962C8B-B14F-4D97-AF65-F5344CB8AC3E}">
        <p14:creationId xmlns:p14="http://schemas.microsoft.com/office/powerpoint/2010/main" val="704973272"/>
      </p:ext>
    </p:extLst>
  </p:cSld>
</p:sld>
</file>

<file path=ppt/slides/slide6.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5" name="ECDA">
            <a:extLst xmlns:a="http://schemas.openxmlformats.org/drawingml/2006/main">
              <a:ext uri="{FF2B5EF4-FFF2-40B4-BE49-F238E27FC236}">
                <a16:creationId xmlns:a16="http://schemas.microsoft.com/office/drawing/2014/main" id="{F4473DCF-5CFE-46F9-A278-3AF125E680D7}"/>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15F3D5A9-9067-421B-BED6-FF284ABBCC37}"/>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77926A75-3AB8-43C5-8453-63676795E733}"/>
              </a:ext>
            </a:extLst>
          </p:cNvPr>
          <p:cNvPicPr>
            <a:picLocks xmlns:a="http://schemas.openxmlformats.org/drawingml/2006/main" noChangeAspect="1"/>
          </p:cNvPicPr>
          <p:nvPr/>
        </p:nvPicPr>
        <p:blipFill>
          <a:blip xmlns:r="http://schemas.openxmlformats.org/officeDocument/2006/relationships" xmlns:a="http://schemas.openxmlformats.org/drawingml/2006/main" r:embed="R31cd90abaab549e5"/>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Self-hosted GitLab CE">
            <a:extLst xmlns:a="http://schemas.openxmlformats.org/drawingml/2006/main">
              <a:ext uri="{FF2B5EF4-FFF2-40B4-BE49-F238E27FC236}">
                <a16:creationId xmlns:a16="http://schemas.microsoft.com/office/drawing/2014/main" id="{75FFF876-D7CD-454F-BF11-B050E1E991F0}"/>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Self-hosted GitLab CE</a:t>
            </a:r>
          </a:p>
        </p:txBody>
      </p:sp>
      <p:sp>
        <p:nvSpPr>
          <p:cNvPr id="5" name="01">
            <a:extLst xmlns:a="http://schemas.openxmlformats.org/drawingml/2006/main">
              <a:ext uri="{FF2B5EF4-FFF2-40B4-BE49-F238E27FC236}">
                <a16:creationId xmlns:a16="http://schemas.microsoft.com/office/drawing/2014/main" id="{687D6151-78F9-4E38-B04F-AACBF6BE4273}"/>
              </a:ext>
            </a:extLst>
          </p:cNvPr>
          <p:cNvSpPr>
            <a:spLocks xmlns:a="http://schemas.openxmlformats.org/drawingml/2006/main" noGrp="1"/>
          </p:cNvSpPr>
          <p:nvPr/>
        </p:nvSpPr>
        <p:spPr>
          <a:xfrm xmlns:a="http://schemas.openxmlformats.org/drawingml/2006/main">
            <a:off x="723900" y="24003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01</a:t>
            </a:r>
          </a:p>
        </p:txBody>
      </p:sp>
      <p:sp>
        <p:nvSpPr>
          <p:cNvPr id="6" name="Web und API: ein geprüfter HTTPS-Endpunkt mit gültiger ">
            <a:extLst xmlns:a="http://schemas.openxmlformats.org/drawingml/2006/main">
              <a:ext uri="{FF2B5EF4-FFF2-40B4-BE49-F238E27FC236}">
                <a16:creationId xmlns:a16="http://schemas.microsoft.com/office/drawing/2014/main" id="{44F148B8-248F-4324-86D9-CA4B9D283404}"/>
              </a:ext>
            </a:extLst>
          </p:cNvPr>
          <p:cNvSpPr>
            <a:spLocks xmlns:a="http://schemas.openxmlformats.org/drawingml/2006/main" noGrp="1"/>
          </p:cNvSpPr>
          <p:nvPr/>
        </p:nvSpPr>
        <p:spPr>
          <a:xfrm xmlns:a="http://schemas.openxmlformats.org/drawingml/2006/main">
            <a:off x="1362075" y="23622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Web und API: ein geprüfter HTTPS-Endpunkt mit gültiger Zertifikatskette.</a:t>
            </a:r>
          </a:p>
        </p:txBody>
      </p:sp>
      <p:sp>
        <p:nvSpPr>
          <p:cNvPr id="7" name="02">
            <a:extLst xmlns:a="http://schemas.openxmlformats.org/drawingml/2006/main">
              <a:ext uri="{FF2B5EF4-FFF2-40B4-BE49-F238E27FC236}">
                <a16:creationId xmlns:a16="http://schemas.microsoft.com/office/drawing/2014/main" id="{9A23AB1B-9ED0-4D5E-8198-4B62C65CED43}"/>
              </a:ext>
            </a:extLst>
          </p:cNvPr>
          <p:cNvSpPr>
            <a:spLocks xmlns:a="http://schemas.openxmlformats.org/drawingml/2006/main" noGrp="1"/>
          </p:cNvSpPr>
          <p:nvPr/>
        </p:nvSpPr>
        <p:spPr>
          <a:xfrm xmlns:a="http://schemas.openxmlformats.org/drawingml/2006/main">
            <a:off x="723900" y="32766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02</a:t>
            </a:r>
          </a:p>
        </p:txBody>
      </p:sp>
      <p:sp>
        <p:nvSpPr>
          <p:cNvPr id="8" name="Git: HTTPS oder SSH mit geprüftem Host-Key und dokument">
            <a:extLst xmlns:a="http://schemas.openxmlformats.org/drawingml/2006/main">
              <a:ext uri="{FF2B5EF4-FFF2-40B4-BE49-F238E27FC236}">
                <a16:creationId xmlns:a16="http://schemas.microsoft.com/office/drawing/2014/main" id="{F68185DA-02AB-40A1-92B8-E8129A945585}"/>
              </a:ext>
            </a:extLst>
          </p:cNvPr>
          <p:cNvSpPr>
            <a:spLocks xmlns:a="http://schemas.openxmlformats.org/drawingml/2006/main" noGrp="1"/>
          </p:cNvSpPr>
          <p:nvPr/>
        </p:nvSpPr>
        <p:spPr>
          <a:xfrm xmlns:a="http://schemas.openxmlformats.org/drawingml/2006/main">
            <a:off x="1362075" y="32385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Git: HTTPS oder SSH mit geprüftem Host-Key und dokumentiertem Port.</a:t>
            </a:r>
          </a:p>
        </p:txBody>
      </p:sp>
      <p:sp>
        <p:nvSpPr>
          <p:cNvPr id="9" name="03">
            <a:extLst xmlns:a="http://schemas.openxmlformats.org/drawingml/2006/main">
              <a:ext uri="{FF2B5EF4-FFF2-40B4-BE49-F238E27FC236}">
                <a16:creationId xmlns:a16="http://schemas.microsoft.com/office/drawing/2014/main" id="{60804502-ACDB-4E8C-9B15-FF4B6C06D179}"/>
              </a:ext>
            </a:extLst>
          </p:cNvPr>
          <p:cNvSpPr>
            <a:spLocks xmlns:a="http://schemas.openxmlformats.org/drawingml/2006/main" noGrp="1"/>
          </p:cNvSpPr>
          <p:nvPr/>
        </p:nvSpPr>
        <p:spPr>
          <a:xfrm xmlns:a="http://schemas.openxmlformats.org/drawingml/2006/main">
            <a:off x="723900" y="41529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03</a:t>
            </a:r>
          </a:p>
        </p:txBody>
      </p:sp>
      <p:sp>
        <p:nvSpPr>
          <p:cNvPr id="10" name="Container Registry: eigener geprüfter Endpunkt und pass">
            <a:extLst xmlns:a="http://schemas.openxmlformats.org/drawingml/2006/main">
              <a:ext uri="{FF2B5EF4-FFF2-40B4-BE49-F238E27FC236}">
                <a16:creationId xmlns:a16="http://schemas.microsoft.com/office/drawing/2014/main" id="{91956FD1-F21C-4048-A706-DB6428BC8ADA}"/>
              </a:ext>
            </a:extLst>
          </p:cNvPr>
          <p:cNvSpPr>
            <a:spLocks xmlns:a="http://schemas.openxmlformats.org/drawingml/2006/main" noGrp="1"/>
          </p:cNvSpPr>
          <p:nvPr/>
        </p:nvSpPr>
        <p:spPr>
          <a:xfrm xmlns:a="http://schemas.openxmlformats.org/drawingml/2006/main">
            <a:off x="1362075" y="41148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Container Registry: eigener geprüfter Endpunkt und passende Pull-/Push-Rechte.</a:t>
            </a:r>
          </a:p>
        </p:txBody>
      </p:sp>
      <p:sp>
        <p:nvSpPr>
          <p:cNvPr id="11" name="04">
            <a:extLst xmlns:a="http://schemas.openxmlformats.org/drawingml/2006/main">
              <a:ext uri="{FF2B5EF4-FFF2-40B4-BE49-F238E27FC236}">
                <a16:creationId xmlns:a16="http://schemas.microsoft.com/office/drawing/2014/main" id="{FD751999-59F1-4612-A3AE-56214ED5A2A8}"/>
              </a:ext>
            </a:extLst>
          </p:cNvPr>
          <p:cNvSpPr>
            <a:spLocks xmlns:a="http://schemas.openxmlformats.org/drawingml/2006/main" noGrp="1"/>
          </p:cNvSpPr>
          <p:nvPr/>
        </p:nvSpPr>
        <p:spPr>
          <a:xfrm xmlns:a="http://schemas.openxmlformats.org/drawingml/2006/main">
            <a:off x="723900" y="50292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04</a:t>
            </a:r>
          </a:p>
        </p:txBody>
      </p:sp>
      <p:sp>
        <p:nvSpPr>
          <p:cNvPr id="12" name="CE-Funktionsumfang und installierte Version bestimmen I">
            <a:extLst xmlns:a="http://schemas.openxmlformats.org/drawingml/2006/main">
              <a:ext uri="{FF2B5EF4-FFF2-40B4-BE49-F238E27FC236}">
                <a16:creationId xmlns:a16="http://schemas.microsoft.com/office/drawing/2014/main" id="{B42A13DA-C3BD-4C23-B0CB-D97CCCF84B61}"/>
              </a:ext>
            </a:extLst>
          </p:cNvPr>
          <p:cNvSpPr>
            <a:spLocks xmlns:a="http://schemas.openxmlformats.org/drawingml/2006/main" noGrp="1"/>
          </p:cNvSpPr>
          <p:nvPr/>
        </p:nvSpPr>
        <p:spPr>
          <a:xfrm xmlns:a="http://schemas.openxmlformats.org/drawingml/2006/main">
            <a:off x="1362075" y="49911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CE-Funktionsumfang und installierte Version bestimmen Import und Freigaberegeln.</a:t>
            </a:r>
          </a:p>
        </p:txBody>
      </p:sp>
      <p:sp>
        <p:nvSpPr>
          <p:cNvPr id="13" name="ECDA WISSENSLABOR">
            <a:extLst xmlns:a="http://schemas.openxmlformats.org/drawingml/2006/main">
              <a:ext uri="{FF2B5EF4-FFF2-40B4-BE49-F238E27FC236}">
                <a16:creationId xmlns:a16="http://schemas.microsoft.com/office/drawing/2014/main" id="{EFAD7409-1D13-4455-A0AF-0F5C15320BAC}"/>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4" name="06 / 26">
            <a:extLst xmlns:a="http://schemas.openxmlformats.org/drawingml/2006/main">
              <a:ext uri="{FF2B5EF4-FFF2-40B4-BE49-F238E27FC236}">
                <a16:creationId xmlns:a16="http://schemas.microsoft.com/office/drawing/2014/main" id="{8DFD84CD-449A-4FCA-AF7A-BA085C4617D0}"/>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06 / 26</a:t>
            </a:r>
          </a:p>
        </p:txBody>
      </p:sp>
    </p:spTree>
    <p:extLst>
      <p:ext uri="{BB962C8B-B14F-4D97-AF65-F5344CB8AC3E}">
        <p14:creationId xmlns:p14="http://schemas.microsoft.com/office/powerpoint/2010/main" val="768936889"/>
      </p:ext>
    </p:extLst>
  </p:cSld>
</p:sld>
</file>

<file path=ppt/slides/slide7.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5" name="ECDA">
            <a:extLst xmlns:a="http://schemas.openxmlformats.org/drawingml/2006/main">
              <a:ext uri="{FF2B5EF4-FFF2-40B4-BE49-F238E27FC236}">
                <a16:creationId xmlns:a16="http://schemas.microsoft.com/office/drawing/2014/main" id="{68240AF8-D353-495A-8920-9CDB5F65FE2D}"/>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A6C0AA9B-A57C-4079-B0B1-E8995C886216}"/>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1DA54ABE-E310-4051-ABA8-973B9942EEDF}"/>
              </a:ext>
            </a:extLst>
          </p:cNvPr>
          <p:cNvPicPr>
            <a:picLocks xmlns:a="http://schemas.openxmlformats.org/drawingml/2006/main" noChangeAspect="1"/>
          </p:cNvPicPr>
          <p:nvPr/>
        </p:nvPicPr>
        <p:blipFill>
          <a:blip xmlns:r="http://schemas.openxmlformats.org/officeDocument/2006/relationships" xmlns:a="http://schemas.openxmlformats.org/drawingml/2006/main" r:embed="R1155f84e05024d63"/>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Zugangsprüfung vor der Arbeit">
            <a:extLst xmlns:a="http://schemas.openxmlformats.org/drawingml/2006/main">
              <a:ext uri="{FF2B5EF4-FFF2-40B4-BE49-F238E27FC236}">
                <a16:creationId xmlns:a16="http://schemas.microsoft.com/office/drawing/2014/main" id="{6DC20B5D-DD2B-4A50-AB8B-EBE945BE51D9}"/>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Zugangsprüfung vor der Arbeit</a:t>
            </a:r>
          </a:p>
        </p:txBody>
      </p:sp>
      <p:sp>
        <p:nvSpPr>
          <p:cNvPr id="5" name="01">
            <a:extLst xmlns:a="http://schemas.openxmlformats.org/drawingml/2006/main">
              <a:ext uri="{FF2B5EF4-FFF2-40B4-BE49-F238E27FC236}">
                <a16:creationId xmlns:a16="http://schemas.microsoft.com/office/drawing/2014/main" id="{C8509CB7-9E4C-49A1-9422-26F7923465BC}"/>
              </a:ext>
            </a:extLst>
          </p:cNvPr>
          <p:cNvSpPr>
            <a:spLocks xmlns:a="http://schemas.openxmlformats.org/drawingml/2006/main" noGrp="1"/>
          </p:cNvSpPr>
          <p:nvPr/>
        </p:nvSpPr>
        <p:spPr>
          <a:xfrm xmlns:a="http://schemas.openxmlformats.org/drawingml/2006/main">
            <a:off x="723900" y="24003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01</a:t>
            </a:r>
          </a:p>
        </p:txBody>
      </p:sp>
      <p:sp>
        <p:nvSpPr>
          <p:cNvPr id="6" name="HTTPS und Zertifikate ohne Abschalten der Prüfung teste">
            <a:extLst xmlns:a="http://schemas.openxmlformats.org/drawingml/2006/main">
              <a:ext uri="{FF2B5EF4-FFF2-40B4-BE49-F238E27FC236}">
                <a16:creationId xmlns:a16="http://schemas.microsoft.com/office/drawing/2014/main" id="{B97E8D8A-B169-4E00-A68A-6161084543F7}"/>
              </a:ext>
            </a:extLst>
          </p:cNvPr>
          <p:cNvSpPr>
            <a:spLocks xmlns:a="http://schemas.openxmlformats.org/drawingml/2006/main" noGrp="1"/>
          </p:cNvSpPr>
          <p:nvPr/>
        </p:nvSpPr>
        <p:spPr>
          <a:xfrm xmlns:a="http://schemas.openxmlformats.org/drawingml/2006/main">
            <a:off x="1362075" y="23622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HTTPS und Zertifikate ohne Abschalten der Prüfung testen.</a:t>
            </a:r>
          </a:p>
        </p:txBody>
      </p:sp>
      <p:sp>
        <p:nvSpPr>
          <p:cNvPr id="7" name="02">
            <a:extLst xmlns:a="http://schemas.openxmlformats.org/drawingml/2006/main">
              <a:ext uri="{FF2B5EF4-FFF2-40B4-BE49-F238E27FC236}">
                <a16:creationId xmlns:a16="http://schemas.microsoft.com/office/drawing/2014/main" id="{BCB1FE06-4BAB-4C5F-BD8D-ABE42F21B109}"/>
              </a:ext>
            </a:extLst>
          </p:cNvPr>
          <p:cNvSpPr>
            <a:spLocks xmlns:a="http://schemas.openxmlformats.org/drawingml/2006/main" noGrp="1"/>
          </p:cNvSpPr>
          <p:nvPr/>
        </p:nvSpPr>
        <p:spPr>
          <a:xfrm xmlns:a="http://schemas.openxmlformats.org/drawingml/2006/main">
            <a:off x="723900" y="32766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02</a:t>
            </a:r>
          </a:p>
        </p:txBody>
      </p:sp>
      <p:sp>
        <p:nvSpPr>
          <p:cNvPr id="8" name="glab auth status und den gewünschten API-Endpunkt prüfe">
            <a:extLst xmlns:a="http://schemas.openxmlformats.org/drawingml/2006/main">
              <a:ext uri="{FF2B5EF4-FFF2-40B4-BE49-F238E27FC236}">
                <a16:creationId xmlns:a16="http://schemas.microsoft.com/office/drawing/2014/main" id="{0006A1A9-BF03-4838-B5D8-17E2D4BD58C9}"/>
              </a:ext>
            </a:extLst>
          </p:cNvPr>
          <p:cNvSpPr>
            <a:spLocks xmlns:a="http://schemas.openxmlformats.org/drawingml/2006/main" noGrp="1"/>
          </p:cNvSpPr>
          <p:nvPr/>
        </p:nvSpPr>
        <p:spPr>
          <a:xfrm xmlns:a="http://schemas.openxmlformats.org/drawingml/2006/main">
            <a:off x="1362075" y="32385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glab auth status und den gewünschten API-Endpunkt prüfen.</a:t>
            </a:r>
          </a:p>
        </p:txBody>
      </p:sp>
      <p:sp>
        <p:nvSpPr>
          <p:cNvPr id="9" name="03">
            <a:extLst xmlns:a="http://schemas.openxmlformats.org/drawingml/2006/main">
              <a:ext uri="{FF2B5EF4-FFF2-40B4-BE49-F238E27FC236}">
                <a16:creationId xmlns:a16="http://schemas.microsoft.com/office/drawing/2014/main" id="{C54D8C36-B528-450F-BE95-FE9F33B36469}"/>
              </a:ext>
            </a:extLst>
          </p:cNvPr>
          <p:cNvSpPr>
            <a:spLocks xmlns:a="http://schemas.openxmlformats.org/drawingml/2006/main" noGrp="1"/>
          </p:cNvSpPr>
          <p:nvPr/>
        </p:nvSpPr>
        <p:spPr>
          <a:xfrm xmlns:a="http://schemas.openxmlformats.org/drawingml/2006/main">
            <a:off x="723900" y="41529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03</a:t>
            </a:r>
          </a:p>
        </p:txBody>
      </p:sp>
      <p:sp>
        <p:nvSpPr>
          <p:cNvPr id="10" name="git ls-remote testet Leserechte am konkreten Repository">
            <a:extLst xmlns:a="http://schemas.openxmlformats.org/drawingml/2006/main">
              <a:ext uri="{FF2B5EF4-FFF2-40B4-BE49-F238E27FC236}">
                <a16:creationId xmlns:a16="http://schemas.microsoft.com/office/drawing/2014/main" id="{934B612F-B5DD-47FF-8B49-E93F960D1B54}"/>
              </a:ext>
            </a:extLst>
          </p:cNvPr>
          <p:cNvSpPr>
            <a:spLocks xmlns:a="http://schemas.openxmlformats.org/drawingml/2006/main" noGrp="1"/>
          </p:cNvSpPr>
          <p:nvPr/>
        </p:nvSpPr>
        <p:spPr>
          <a:xfrm xmlns:a="http://schemas.openxmlformats.org/drawingml/2006/main">
            <a:off x="1362075" y="41148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git ls-remote testet Leserechte am konkreten Repository.</a:t>
            </a:r>
          </a:p>
        </p:txBody>
      </p:sp>
      <p:sp>
        <p:nvSpPr>
          <p:cNvPr id="11" name="04">
            <a:extLst xmlns:a="http://schemas.openxmlformats.org/drawingml/2006/main">
              <a:ext uri="{FF2B5EF4-FFF2-40B4-BE49-F238E27FC236}">
                <a16:creationId xmlns:a16="http://schemas.microsoft.com/office/drawing/2014/main" id="{4416B7FE-F693-4B1E-8749-C1D2EAD1C6A7}"/>
              </a:ext>
            </a:extLst>
          </p:cNvPr>
          <p:cNvSpPr>
            <a:spLocks xmlns:a="http://schemas.openxmlformats.org/drawingml/2006/main" noGrp="1"/>
          </p:cNvSpPr>
          <p:nvPr/>
        </p:nvSpPr>
        <p:spPr>
          <a:xfrm xmlns:a="http://schemas.openxmlformats.org/drawingml/2006/main">
            <a:off x="723900" y="50292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04</a:t>
            </a:r>
          </a:p>
        </p:txBody>
      </p:sp>
      <p:sp>
        <p:nvSpPr>
          <p:cNvPr id="12" name="Registry, SSH-Ziel und Vertrauenskette separat prüfen.">
            <a:extLst xmlns:a="http://schemas.openxmlformats.org/drawingml/2006/main">
              <a:ext uri="{FF2B5EF4-FFF2-40B4-BE49-F238E27FC236}">
                <a16:creationId xmlns:a16="http://schemas.microsoft.com/office/drawing/2014/main" id="{075A47C1-DFF4-4D84-9F0A-751ADCCA508D}"/>
              </a:ext>
            </a:extLst>
          </p:cNvPr>
          <p:cNvSpPr>
            <a:spLocks xmlns:a="http://schemas.openxmlformats.org/drawingml/2006/main" noGrp="1"/>
          </p:cNvSpPr>
          <p:nvPr/>
        </p:nvSpPr>
        <p:spPr>
          <a:xfrm xmlns:a="http://schemas.openxmlformats.org/drawingml/2006/main">
            <a:off x="1362075" y="49911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Registry, SSH-Ziel und Vertrauenskette separat prüfen.</a:t>
            </a:r>
          </a:p>
        </p:txBody>
      </p:sp>
      <p:sp>
        <p:nvSpPr>
          <p:cNvPr id="13" name="ECDA WISSENSLABOR">
            <a:extLst xmlns:a="http://schemas.openxmlformats.org/drawingml/2006/main">
              <a:ext uri="{FF2B5EF4-FFF2-40B4-BE49-F238E27FC236}">
                <a16:creationId xmlns:a16="http://schemas.microsoft.com/office/drawing/2014/main" id="{B86DE873-BFCB-4E46-B08C-D8746E172353}"/>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4" name="07 / 26">
            <a:extLst xmlns:a="http://schemas.openxmlformats.org/drawingml/2006/main">
              <a:ext uri="{FF2B5EF4-FFF2-40B4-BE49-F238E27FC236}">
                <a16:creationId xmlns:a16="http://schemas.microsoft.com/office/drawing/2014/main" id="{F3A9FF26-69A7-42FC-9F80-621CEB58B558}"/>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07 / 26</a:t>
            </a:r>
          </a:p>
        </p:txBody>
      </p:sp>
    </p:spTree>
    <p:extLst>
      <p:ext uri="{BB962C8B-B14F-4D97-AF65-F5344CB8AC3E}">
        <p14:creationId xmlns:p14="http://schemas.microsoft.com/office/powerpoint/2010/main" val="2138298352"/>
      </p:ext>
    </p:extLst>
  </p:cSld>
</p:sld>
</file>

<file path=ppt/slides/slide8.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5" name="ECDA">
            <a:extLst xmlns:a="http://schemas.openxmlformats.org/drawingml/2006/main">
              <a:ext uri="{FF2B5EF4-FFF2-40B4-BE49-F238E27FC236}">
                <a16:creationId xmlns:a16="http://schemas.microsoft.com/office/drawing/2014/main" id="{0FC4FB23-1332-41D3-8209-62E6EA79074C}"/>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41A04A0C-FD53-4CCF-BA20-5AB493122082}"/>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EA029ECE-34A9-4368-AA70-8E1E009622AC}"/>
              </a:ext>
            </a:extLst>
          </p:cNvPr>
          <p:cNvPicPr>
            <a:picLocks xmlns:a="http://schemas.openxmlformats.org/drawingml/2006/main" noChangeAspect="1"/>
          </p:cNvPicPr>
          <p:nvPr/>
        </p:nvPicPr>
        <p:blipFill>
          <a:blip xmlns:r="http://schemas.openxmlformats.org/officeDocument/2006/relationships" xmlns:a="http://schemas.openxmlformats.org/drawingml/2006/main" r:embed="Reae747680b734189"/>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Work Items, Reviews und Fortschritt">
            <a:extLst xmlns:a="http://schemas.openxmlformats.org/drawingml/2006/main">
              <a:ext uri="{FF2B5EF4-FFF2-40B4-BE49-F238E27FC236}">
                <a16:creationId xmlns:a16="http://schemas.microsoft.com/office/drawing/2014/main" id="{00E45AEB-535E-405B-AAB4-BD921FDC446A}"/>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Work Items, Reviews und Fortschritt</a:t>
            </a:r>
          </a:p>
        </p:txBody>
      </p:sp>
      <p:sp>
        <p:nvSpPr>
          <p:cNvPr id="5" name="01">
            <a:extLst xmlns:a="http://schemas.openxmlformats.org/drawingml/2006/main">
              <a:ext uri="{FF2B5EF4-FFF2-40B4-BE49-F238E27FC236}">
                <a16:creationId xmlns:a16="http://schemas.microsoft.com/office/drawing/2014/main" id="{8CAC128B-1FA1-46C9-90B5-56BE6594B3B6}"/>
              </a:ext>
            </a:extLst>
          </p:cNvPr>
          <p:cNvSpPr>
            <a:spLocks xmlns:a="http://schemas.openxmlformats.org/drawingml/2006/main" noGrp="1"/>
          </p:cNvSpPr>
          <p:nvPr/>
        </p:nvSpPr>
        <p:spPr>
          <a:xfrm xmlns:a="http://schemas.openxmlformats.org/drawingml/2006/main">
            <a:off x="723900" y="24003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01</a:t>
            </a:r>
          </a:p>
        </p:txBody>
      </p:sp>
      <p:sp>
        <p:nvSpPr>
          <p:cNvPr id="6" name="Ein Work Item beschreibt Problem, Umfang und Abnahmekri">
            <a:extLst xmlns:a="http://schemas.openxmlformats.org/drawingml/2006/main">
              <a:ext uri="{FF2B5EF4-FFF2-40B4-BE49-F238E27FC236}">
                <a16:creationId xmlns:a16="http://schemas.microsoft.com/office/drawing/2014/main" id="{BC99F2F9-A2BC-44B0-B098-EB860AA0B8CB}"/>
              </a:ext>
            </a:extLst>
          </p:cNvPr>
          <p:cNvSpPr>
            <a:spLocks xmlns:a="http://schemas.openxmlformats.org/drawingml/2006/main" noGrp="1"/>
          </p:cNvSpPr>
          <p:nvPr/>
        </p:nvSpPr>
        <p:spPr>
          <a:xfrm xmlns:a="http://schemas.openxmlformats.org/drawingml/2006/main">
            <a:off x="1362075" y="23622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Ein Work Item beschreibt Problem, Umfang und Abnahmekriterien.</a:t>
            </a:r>
          </a:p>
        </p:txBody>
      </p:sp>
      <p:sp>
        <p:nvSpPr>
          <p:cNvPr id="7" name="02">
            <a:extLst xmlns:a="http://schemas.openxmlformats.org/drawingml/2006/main">
              <a:ext uri="{FF2B5EF4-FFF2-40B4-BE49-F238E27FC236}">
                <a16:creationId xmlns:a16="http://schemas.microsoft.com/office/drawing/2014/main" id="{0365A762-6D20-40D2-9D1C-248FC7F3EF25}"/>
              </a:ext>
            </a:extLst>
          </p:cNvPr>
          <p:cNvSpPr>
            <a:spLocks xmlns:a="http://schemas.openxmlformats.org/drawingml/2006/main" noGrp="1"/>
          </p:cNvSpPr>
          <p:nvPr/>
        </p:nvSpPr>
        <p:spPr>
          <a:xfrm xmlns:a="http://schemas.openxmlformats.org/drawingml/2006/main">
            <a:off x="723900" y="32766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02</a:t>
            </a:r>
          </a:p>
        </p:txBody>
      </p:sp>
      <p:sp>
        <p:nvSpPr>
          <p:cNvPr id="8" name="Ein Branch oder Worktree isoliert die Umsetzung, ersetz">
            <a:extLst xmlns:a="http://schemas.openxmlformats.org/drawingml/2006/main">
              <a:ext uri="{FF2B5EF4-FFF2-40B4-BE49-F238E27FC236}">
                <a16:creationId xmlns:a16="http://schemas.microsoft.com/office/drawing/2014/main" id="{3C66C692-9F68-47DB-BB26-4BAEEBC4445B}"/>
              </a:ext>
            </a:extLst>
          </p:cNvPr>
          <p:cNvSpPr>
            <a:spLocks xmlns:a="http://schemas.openxmlformats.org/drawingml/2006/main" noGrp="1"/>
          </p:cNvSpPr>
          <p:nvPr/>
        </p:nvSpPr>
        <p:spPr>
          <a:xfrm xmlns:a="http://schemas.openxmlformats.org/drawingml/2006/main">
            <a:off x="1362075" y="32385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Ein Branch oder Worktree isoliert die Umsetzung, ersetzt aber keine Abstimmung.</a:t>
            </a:r>
          </a:p>
        </p:txBody>
      </p:sp>
      <p:sp>
        <p:nvSpPr>
          <p:cNvPr id="9" name="03">
            <a:extLst xmlns:a="http://schemas.openxmlformats.org/drawingml/2006/main">
              <a:ext uri="{FF2B5EF4-FFF2-40B4-BE49-F238E27FC236}">
                <a16:creationId xmlns:a16="http://schemas.microsoft.com/office/drawing/2014/main" id="{01F4EFE0-A9B6-42EE-A59B-E0BD6D5581FC}"/>
              </a:ext>
            </a:extLst>
          </p:cNvPr>
          <p:cNvSpPr>
            <a:spLocks xmlns:a="http://schemas.openxmlformats.org/drawingml/2006/main" noGrp="1"/>
          </p:cNvSpPr>
          <p:nvPr/>
        </p:nvSpPr>
        <p:spPr>
          <a:xfrm xmlns:a="http://schemas.openxmlformats.org/drawingml/2006/main">
            <a:off x="723900" y="41529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03</a:t>
            </a:r>
          </a:p>
        </p:txBody>
      </p:sp>
      <p:sp>
        <p:nvSpPr>
          <p:cNvPr id="10" name="Der Merge Request verbindet Änderung, Prüfung und Revie">
            <a:extLst xmlns:a="http://schemas.openxmlformats.org/drawingml/2006/main">
              <a:ext uri="{FF2B5EF4-FFF2-40B4-BE49-F238E27FC236}">
                <a16:creationId xmlns:a16="http://schemas.microsoft.com/office/drawing/2014/main" id="{6591A370-B767-4B97-9C85-876A9C9F7621}"/>
              </a:ext>
            </a:extLst>
          </p:cNvPr>
          <p:cNvSpPr>
            <a:spLocks xmlns:a="http://schemas.openxmlformats.org/drawingml/2006/main" noGrp="1"/>
          </p:cNvSpPr>
          <p:nvPr/>
        </p:nvSpPr>
        <p:spPr>
          <a:xfrm xmlns:a="http://schemas.openxmlformats.org/drawingml/2006/main">
            <a:off x="1362075" y="41148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Der Merge Request verbindet Änderung, Prüfung und Review.</a:t>
            </a:r>
          </a:p>
        </p:txBody>
      </p:sp>
      <p:sp>
        <p:nvSpPr>
          <p:cNvPr id="11" name="04">
            <a:extLst xmlns:a="http://schemas.openxmlformats.org/drawingml/2006/main">
              <a:ext uri="{FF2B5EF4-FFF2-40B4-BE49-F238E27FC236}">
                <a16:creationId xmlns:a16="http://schemas.microsoft.com/office/drawing/2014/main" id="{FCF1EDFF-F467-4BF3-8156-5C5A8DF6B599}"/>
              </a:ext>
            </a:extLst>
          </p:cNvPr>
          <p:cNvSpPr>
            <a:spLocks xmlns:a="http://schemas.openxmlformats.org/drawingml/2006/main" noGrp="1"/>
          </p:cNvSpPr>
          <p:nvPr/>
        </p:nvSpPr>
        <p:spPr>
          <a:xfrm xmlns:a="http://schemas.openxmlformats.org/drawingml/2006/main">
            <a:off x="723900" y="50292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04</a:t>
            </a:r>
          </a:p>
        </p:txBody>
      </p:sp>
      <p:sp>
        <p:nvSpPr>
          <p:cNvPr id="12" name="Fortschritt nennt erledigte Arbeit, offene Punkte und d">
            <a:extLst xmlns:a="http://schemas.openxmlformats.org/drawingml/2006/main">
              <a:ext uri="{FF2B5EF4-FFF2-40B4-BE49-F238E27FC236}">
                <a16:creationId xmlns:a16="http://schemas.microsoft.com/office/drawing/2014/main" id="{B76D316A-9DCB-4888-A55A-0B993461C574}"/>
              </a:ext>
            </a:extLst>
          </p:cNvPr>
          <p:cNvSpPr>
            <a:spLocks xmlns:a="http://schemas.openxmlformats.org/drawingml/2006/main" noGrp="1"/>
          </p:cNvSpPr>
          <p:nvPr/>
        </p:nvSpPr>
        <p:spPr>
          <a:xfrm xmlns:a="http://schemas.openxmlformats.org/drawingml/2006/main">
            <a:off x="1362075" y="49911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Fortschritt nennt erledigte Arbeit, offene Punkte und den nächsten überprüfbaren Schritt.</a:t>
            </a:r>
          </a:p>
        </p:txBody>
      </p:sp>
      <p:sp>
        <p:nvSpPr>
          <p:cNvPr id="13" name="ECDA WISSENSLABOR">
            <a:extLst xmlns:a="http://schemas.openxmlformats.org/drawingml/2006/main">
              <a:ext uri="{FF2B5EF4-FFF2-40B4-BE49-F238E27FC236}">
                <a16:creationId xmlns:a16="http://schemas.microsoft.com/office/drawing/2014/main" id="{5FFBE9AE-443F-4C9A-BFDF-1D9BA92D5142}"/>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4" name="08 / 26">
            <a:extLst xmlns:a="http://schemas.openxmlformats.org/drawingml/2006/main">
              <a:ext uri="{FF2B5EF4-FFF2-40B4-BE49-F238E27FC236}">
                <a16:creationId xmlns:a16="http://schemas.microsoft.com/office/drawing/2014/main" id="{11F461B3-B41B-421C-8B97-8E8117929E46}"/>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08 / 26</a:t>
            </a:r>
          </a:p>
        </p:txBody>
      </p:sp>
    </p:spTree>
    <p:extLst>
      <p:ext uri="{BB962C8B-B14F-4D97-AF65-F5344CB8AC3E}">
        <p14:creationId xmlns:p14="http://schemas.microsoft.com/office/powerpoint/2010/main" val="124707243"/>
      </p:ext>
    </p:extLst>
  </p:cSld>
</p:sld>
</file>

<file path=ppt/slides/slide9.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5" name="ECDA">
            <a:extLst xmlns:a="http://schemas.openxmlformats.org/drawingml/2006/main">
              <a:ext uri="{FF2B5EF4-FFF2-40B4-BE49-F238E27FC236}">
                <a16:creationId xmlns:a16="http://schemas.microsoft.com/office/drawing/2014/main" id="{BA34316C-0C3F-4F6B-8A7F-975E128B5566}"/>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1A184C27-C557-49E5-9395-ADE5F1D43A53}"/>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6A7775A5-99CE-49A7-832B-7302C1DA6896}"/>
              </a:ext>
            </a:extLst>
          </p:cNvPr>
          <p:cNvPicPr>
            <a:picLocks xmlns:a="http://schemas.openxmlformats.org/drawingml/2006/main" noChangeAspect="1"/>
          </p:cNvPicPr>
          <p:nvPr/>
        </p:nvPicPr>
        <p:blipFill>
          <a:blip xmlns:r="http://schemas.openxmlformats.org/officeDocument/2006/relationships" xmlns:a="http://schemas.openxmlformats.org/drawingml/2006/main" r:embed="Rf1dde0f65f1b4432"/>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Kurzer Neustart mit belastbarem Kontext">
            <a:extLst xmlns:a="http://schemas.openxmlformats.org/drawingml/2006/main">
              <a:ext uri="{FF2B5EF4-FFF2-40B4-BE49-F238E27FC236}">
                <a16:creationId xmlns:a16="http://schemas.microsoft.com/office/drawing/2014/main" id="{DFAD0F04-5D2D-4395-A0F4-F09C939DA1F0}"/>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Kurzer Neustart mit belastbarem Kontext</a:t>
            </a:r>
          </a:p>
        </p:txBody>
      </p:sp>
      <p:sp>
        <p:nvSpPr>
          <p:cNvPr id="5" name="01">
            <a:extLst xmlns:a="http://schemas.openxmlformats.org/drawingml/2006/main">
              <a:ext uri="{FF2B5EF4-FFF2-40B4-BE49-F238E27FC236}">
                <a16:creationId xmlns:a16="http://schemas.microsoft.com/office/drawing/2014/main" id="{CA62A3FE-2134-4F01-852F-E11D170FBB78}"/>
              </a:ext>
            </a:extLst>
          </p:cNvPr>
          <p:cNvSpPr>
            <a:spLocks xmlns:a="http://schemas.openxmlformats.org/drawingml/2006/main" noGrp="1"/>
          </p:cNvSpPr>
          <p:nvPr/>
        </p:nvSpPr>
        <p:spPr>
          <a:xfrm xmlns:a="http://schemas.openxmlformats.org/drawingml/2006/main">
            <a:off x="723900" y="24003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01</a:t>
            </a:r>
          </a:p>
        </p:txBody>
      </p:sp>
      <p:sp>
        <p:nvSpPr>
          <p:cNvPr id="6" name="Repository-Regeln und den aktuellen Quellstand zuerst l">
            <a:extLst xmlns:a="http://schemas.openxmlformats.org/drawingml/2006/main">
              <a:ext uri="{FF2B5EF4-FFF2-40B4-BE49-F238E27FC236}">
                <a16:creationId xmlns:a16="http://schemas.microsoft.com/office/drawing/2014/main" id="{C7C4607B-B25C-4893-8198-DCE705541461}"/>
              </a:ext>
            </a:extLst>
          </p:cNvPr>
          <p:cNvSpPr>
            <a:spLocks xmlns:a="http://schemas.openxmlformats.org/drawingml/2006/main" noGrp="1"/>
          </p:cNvSpPr>
          <p:nvPr/>
        </p:nvSpPr>
        <p:spPr>
          <a:xfrm xmlns:a="http://schemas.openxmlformats.org/drawingml/2006/main">
            <a:off x="1362075" y="23622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Repository-Regeln und den aktuellen Quellstand zuerst lesen.</a:t>
            </a:r>
          </a:p>
        </p:txBody>
      </p:sp>
      <p:sp>
        <p:nvSpPr>
          <p:cNvPr id="7" name="02">
            <a:extLst xmlns:a="http://schemas.openxmlformats.org/drawingml/2006/main">
              <a:ext uri="{FF2B5EF4-FFF2-40B4-BE49-F238E27FC236}">
                <a16:creationId xmlns:a16="http://schemas.microsoft.com/office/drawing/2014/main" id="{DBEDA0D3-6EAA-4F84-9F02-864F6706202E}"/>
              </a:ext>
            </a:extLst>
          </p:cNvPr>
          <p:cNvSpPr>
            <a:spLocks xmlns:a="http://schemas.openxmlformats.org/drawingml/2006/main" noGrp="1"/>
          </p:cNvSpPr>
          <p:nvPr/>
        </p:nvSpPr>
        <p:spPr>
          <a:xfrm xmlns:a="http://schemas.openxmlformats.org/drawingml/2006/main">
            <a:off x="723900" y="32766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02</a:t>
            </a:r>
          </a:p>
        </p:txBody>
      </p:sp>
      <p:sp>
        <p:nvSpPr>
          <p:cNvPr id="8" name="Arbeitsbaum, offene Work Items und letzte verifizierte ">
            <a:extLst xmlns:a="http://schemas.openxmlformats.org/drawingml/2006/main">
              <a:ext uri="{FF2B5EF4-FFF2-40B4-BE49-F238E27FC236}">
                <a16:creationId xmlns:a16="http://schemas.microsoft.com/office/drawing/2014/main" id="{3C73502E-3924-471A-A31F-44551131AEE8}"/>
              </a:ext>
            </a:extLst>
          </p:cNvPr>
          <p:cNvSpPr>
            <a:spLocks xmlns:a="http://schemas.openxmlformats.org/drawingml/2006/main" noGrp="1"/>
          </p:cNvSpPr>
          <p:nvPr/>
        </p:nvSpPr>
        <p:spPr>
          <a:xfrm xmlns:a="http://schemas.openxmlformats.org/drawingml/2006/main">
            <a:off x="1362075" y="32385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Arbeitsbaum, offene Work Items und letzte verifizierte Ergebnisse prüfen.</a:t>
            </a:r>
          </a:p>
        </p:txBody>
      </p:sp>
      <p:sp>
        <p:nvSpPr>
          <p:cNvPr id="9" name="03">
            <a:extLst xmlns:a="http://schemas.openxmlformats.org/drawingml/2006/main">
              <a:ext uri="{FF2B5EF4-FFF2-40B4-BE49-F238E27FC236}">
                <a16:creationId xmlns:a16="http://schemas.microsoft.com/office/drawing/2014/main" id="{5F3326CB-32F9-47BA-9B9D-783916C3E8D4}"/>
              </a:ext>
            </a:extLst>
          </p:cNvPr>
          <p:cNvSpPr>
            <a:spLocks xmlns:a="http://schemas.openxmlformats.org/drawingml/2006/main" noGrp="1"/>
          </p:cNvSpPr>
          <p:nvPr/>
        </p:nvSpPr>
        <p:spPr>
          <a:xfrm xmlns:a="http://schemas.openxmlformats.org/drawingml/2006/main">
            <a:off x="723900" y="41529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03</a:t>
            </a:r>
          </a:p>
        </p:txBody>
      </p:sp>
      <p:sp>
        <p:nvSpPr>
          <p:cNvPr id="10" name="Plan, Findings und Fortschritt auf Dateien statt auf Ch">
            <a:extLst xmlns:a="http://schemas.openxmlformats.org/drawingml/2006/main">
              <a:ext uri="{FF2B5EF4-FFF2-40B4-BE49-F238E27FC236}">
                <a16:creationId xmlns:a16="http://schemas.microsoft.com/office/drawing/2014/main" id="{317453EE-BCCD-46E2-B382-99D973BEE68E}"/>
              </a:ext>
            </a:extLst>
          </p:cNvPr>
          <p:cNvSpPr>
            <a:spLocks xmlns:a="http://schemas.openxmlformats.org/drawingml/2006/main" noGrp="1"/>
          </p:cNvSpPr>
          <p:nvPr/>
        </p:nvSpPr>
        <p:spPr>
          <a:xfrm xmlns:a="http://schemas.openxmlformats.org/drawingml/2006/main">
            <a:off x="1362075" y="41148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Plan, Findings und Fortschritt auf Dateien statt auf Chat-Erinnerung stützen.</a:t>
            </a:r>
          </a:p>
        </p:txBody>
      </p:sp>
      <p:sp>
        <p:nvSpPr>
          <p:cNvPr id="11" name="04">
            <a:extLst xmlns:a="http://schemas.openxmlformats.org/drawingml/2006/main">
              <a:ext uri="{FF2B5EF4-FFF2-40B4-BE49-F238E27FC236}">
                <a16:creationId xmlns:a16="http://schemas.microsoft.com/office/drawing/2014/main" id="{343914B7-EF4F-4A81-8A07-357CBDE107A7}"/>
              </a:ext>
            </a:extLst>
          </p:cNvPr>
          <p:cNvSpPr>
            <a:spLocks xmlns:a="http://schemas.openxmlformats.org/drawingml/2006/main" noGrp="1"/>
          </p:cNvSpPr>
          <p:nvPr/>
        </p:nvSpPr>
        <p:spPr>
          <a:xfrm xmlns:a="http://schemas.openxmlformats.org/drawingml/2006/main">
            <a:off x="723900" y="50292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04</a:t>
            </a:r>
          </a:p>
        </p:txBody>
      </p:sp>
      <p:sp>
        <p:nvSpPr>
          <p:cNvPr id="12" name="Nur relevante Skills und Werkzeuge für die aktuelle Auf">
            <a:extLst xmlns:a="http://schemas.openxmlformats.org/drawingml/2006/main">
              <a:ext uri="{FF2B5EF4-FFF2-40B4-BE49-F238E27FC236}">
                <a16:creationId xmlns:a16="http://schemas.microsoft.com/office/drawing/2014/main" id="{779EED5B-757C-4083-A05B-2775B8AF225F}"/>
              </a:ext>
            </a:extLst>
          </p:cNvPr>
          <p:cNvSpPr>
            <a:spLocks xmlns:a="http://schemas.openxmlformats.org/drawingml/2006/main" noGrp="1"/>
          </p:cNvSpPr>
          <p:nvPr/>
        </p:nvSpPr>
        <p:spPr>
          <a:xfrm xmlns:a="http://schemas.openxmlformats.org/drawingml/2006/main">
            <a:off x="1362075" y="49911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Nur relevante Skills und Werkzeuge für die aktuelle Aufgabe laden.</a:t>
            </a:r>
          </a:p>
        </p:txBody>
      </p:sp>
      <p:sp>
        <p:nvSpPr>
          <p:cNvPr id="13" name="ECDA WISSENSLABOR">
            <a:extLst xmlns:a="http://schemas.openxmlformats.org/drawingml/2006/main">
              <a:ext uri="{FF2B5EF4-FFF2-40B4-BE49-F238E27FC236}">
                <a16:creationId xmlns:a16="http://schemas.microsoft.com/office/drawing/2014/main" id="{93A74C58-ED5C-45BF-BD78-C20178010F1F}"/>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4" name="09 / 26">
            <a:extLst xmlns:a="http://schemas.openxmlformats.org/drawingml/2006/main">
              <a:ext uri="{FF2B5EF4-FFF2-40B4-BE49-F238E27FC236}">
                <a16:creationId xmlns:a16="http://schemas.microsoft.com/office/drawing/2014/main" id="{9C3A47DF-4E02-433C-88DA-7B0EDC66F4B8}"/>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09 / 26</a:t>
            </a:r>
          </a:p>
        </p:txBody>
      </p:sp>
    </p:spTree>
    <p:extLst>
      <p:ext uri="{BB962C8B-B14F-4D97-AF65-F5344CB8AC3E}">
        <p14:creationId xmlns:p14="http://schemas.microsoft.com/office/powerpoint/2010/main" val="389407198"/>
      </p:ext>
    </p:extLst>
  </p:cSld>
</p:sld>
</file>

<file path=ppt/slides/slide10.xml><?xml version="1.0" encoding="utf-8"?>
<p:sld xmlns:p="http://schemas.openxmlformats.org/presentationml/2006/main">
  <p:cSld>
    <p:bg>
      <p:bgPr>
        <a:solidFill xmlns:a="http://schemas.openxmlformats.org/drawingml/2006/main">
          <a:srgbClr val="102F3C"/>
        </a:solidFill>
      </p:bgPr>
    </p:bg>
    <p:spTree>
      <p:nvGrpSpPr>
        <p:cNvPr id="1" name=""/>
        <p:cNvGrpSpPr/>
        <p:nvPr/>
      </p:nvGrpSpPr>
      <p:grpSpPr>
        <a:xfrm xmlns:a="http://schemas.openxmlformats.org/drawingml/2006/main"/>
      </p:grpSpPr>
      <p:sp>
        <p:nvSpPr>
          <p:cNvPr id="15" name="ECDA">
            <a:extLst xmlns:a="http://schemas.openxmlformats.org/drawingml/2006/main">
              <a:ext uri="{FF2B5EF4-FFF2-40B4-BE49-F238E27FC236}">
                <a16:creationId xmlns:a16="http://schemas.microsoft.com/office/drawing/2014/main" id="{CB1584AF-9706-43F9-8A68-0673B068FB42}"/>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F6F3EC"/>
                </a:solidFill>
                <a:latin typeface="Georgia"/>
                <a:ea typeface="Georgia"/>
                <a:cs typeface="Georgia"/>
              </a:defRPr>
            </a:defPPr>
            <a:lvl1pPr>
              <a:defRPr sz="2550" b="0">
                <a:solidFill>
                  <a:srgbClr val="F6F3EC"/>
                </a:solidFill>
                <a:latin typeface="Georgia"/>
                <a:ea typeface="Georgia"/>
                <a:cs typeface="Georgia"/>
              </a:defRPr>
            </a:lvl1pPr>
            <a:lvl2pPr>
              <a:defRPr sz="2550" b="0">
                <a:solidFill>
                  <a:srgbClr val="F6F3EC"/>
                </a:solidFill>
                <a:latin typeface="Georgia"/>
                <a:ea typeface="Georgia"/>
                <a:cs typeface="Georgia"/>
              </a:defRPr>
            </a:lvl2pPr>
            <a:lvl3pPr>
              <a:defRPr sz="2550" b="0">
                <a:solidFill>
                  <a:srgbClr val="F6F3EC"/>
                </a:solidFill>
                <a:latin typeface="Georgia"/>
                <a:ea typeface="Georgia"/>
                <a:cs typeface="Georgia"/>
              </a:defRPr>
            </a:lvl3pPr>
            <a:lvl4pPr>
              <a:defRPr sz="2550" b="0">
                <a:solidFill>
                  <a:srgbClr val="F6F3EC"/>
                </a:solidFill>
                <a:latin typeface="Georgia"/>
                <a:ea typeface="Georgia"/>
                <a:cs typeface="Georgia"/>
              </a:defRPr>
            </a:lvl4pPr>
            <a:lvl5pPr>
              <a:defRPr sz="2550" b="0">
                <a:solidFill>
                  <a:srgbClr val="F6F3EC"/>
                </a:solidFill>
                <a:latin typeface="Georgia"/>
                <a:ea typeface="Georgia"/>
                <a:cs typeface="Georgia"/>
              </a:defRPr>
            </a:lvl5pPr>
            <a:lvl6pPr>
              <a:defRPr sz="2550" b="0">
                <a:solidFill>
                  <a:srgbClr val="F6F3EC"/>
                </a:solidFill>
                <a:latin typeface="Georgia"/>
                <a:ea typeface="Georgia"/>
                <a:cs typeface="Georgia"/>
              </a:defRPr>
            </a:lvl6pPr>
            <a:lvl7pPr>
              <a:defRPr sz="2550" b="0">
                <a:solidFill>
                  <a:srgbClr val="F6F3EC"/>
                </a:solidFill>
                <a:latin typeface="Georgia"/>
                <a:ea typeface="Georgia"/>
                <a:cs typeface="Georgia"/>
              </a:defRPr>
            </a:lvl7pPr>
            <a:lvl8pPr>
              <a:defRPr sz="2550" b="0">
                <a:solidFill>
                  <a:srgbClr val="F6F3EC"/>
                </a:solidFill>
                <a:latin typeface="Georgia"/>
                <a:ea typeface="Georgia"/>
                <a:cs typeface="Georgia"/>
              </a:defRPr>
            </a:lvl8pPr>
            <a:lvl9pPr>
              <a:defRPr sz="2550" b="0">
                <a:solidFill>
                  <a:srgbClr val="F6F3EC"/>
                </a:solidFill>
                <a:latin typeface="Georgia"/>
                <a:ea typeface="Georgia"/>
                <a:cs typeface="Georgia"/>
              </a:defRPr>
            </a:lvl9pPr>
          </a:lstStyle>
          <a:p xmlns:a="http://schemas.openxmlformats.org/drawingml/2006/main">
            <a:pPr>
              <a:defRPr sz="2550" b="0">
                <a:solidFill>
                  <a:srgbClr val="F6F3EC"/>
                </a:solidFill>
                <a:latin typeface="Georgia"/>
                <a:ea typeface="Georgia"/>
                <a:cs typeface="Georgia"/>
              </a:defRPr>
            </a:pPr>
            <a:r>
              <a:rPr sz="2550" b="0">
                <a:solidFill>
                  <a:srgbClr val="F6F3E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88DDA55E-7FFB-477E-9545-814A895B0FFB}"/>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F6F3EC"/>
                </a:solidFill>
                <a:latin typeface="Helvetica"/>
                <a:ea typeface="Helvetica"/>
                <a:cs typeface="Helvetica"/>
              </a:defRPr>
            </a:defPPr>
            <a:lvl1pPr>
              <a:defRPr sz="1350" b="0">
                <a:solidFill>
                  <a:srgbClr val="F6F3EC"/>
                </a:solidFill>
                <a:latin typeface="Helvetica"/>
                <a:ea typeface="Helvetica"/>
                <a:cs typeface="Helvetica"/>
              </a:defRPr>
            </a:lvl1pPr>
            <a:lvl2pPr>
              <a:defRPr sz="1350" b="0">
                <a:solidFill>
                  <a:srgbClr val="F6F3EC"/>
                </a:solidFill>
                <a:latin typeface="Helvetica"/>
                <a:ea typeface="Helvetica"/>
                <a:cs typeface="Helvetica"/>
              </a:defRPr>
            </a:lvl2pPr>
            <a:lvl3pPr>
              <a:defRPr sz="1350" b="0">
                <a:solidFill>
                  <a:srgbClr val="F6F3EC"/>
                </a:solidFill>
                <a:latin typeface="Helvetica"/>
                <a:ea typeface="Helvetica"/>
                <a:cs typeface="Helvetica"/>
              </a:defRPr>
            </a:lvl3pPr>
            <a:lvl4pPr>
              <a:defRPr sz="1350" b="0">
                <a:solidFill>
                  <a:srgbClr val="F6F3EC"/>
                </a:solidFill>
                <a:latin typeface="Helvetica"/>
                <a:ea typeface="Helvetica"/>
                <a:cs typeface="Helvetica"/>
              </a:defRPr>
            </a:lvl4pPr>
            <a:lvl5pPr>
              <a:defRPr sz="1350" b="0">
                <a:solidFill>
                  <a:srgbClr val="F6F3EC"/>
                </a:solidFill>
                <a:latin typeface="Helvetica"/>
                <a:ea typeface="Helvetica"/>
                <a:cs typeface="Helvetica"/>
              </a:defRPr>
            </a:lvl5pPr>
            <a:lvl6pPr>
              <a:defRPr sz="1350" b="0">
                <a:solidFill>
                  <a:srgbClr val="F6F3EC"/>
                </a:solidFill>
                <a:latin typeface="Helvetica"/>
                <a:ea typeface="Helvetica"/>
                <a:cs typeface="Helvetica"/>
              </a:defRPr>
            </a:lvl6pPr>
            <a:lvl7pPr>
              <a:defRPr sz="1350" b="0">
                <a:solidFill>
                  <a:srgbClr val="F6F3EC"/>
                </a:solidFill>
                <a:latin typeface="Helvetica"/>
                <a:ea typeface="Helvetica"/>
                <a:cs typeface="Helvetica"/>
              </a:defRPr>
            </a:lvl7pPr>
            <a:lvl8pPr>
              <a:defRPr sz="1350" b="0">
                <a:solidFill>
                  <a:srgbClr val="F6F3EC"/>
                </a:solidFill>
                <a:latin typeface="Helvetica"/>
                <a:ea typeface="Helvetica"/>
                <a:cs typeface="Helvetica"/>
              </a:defRPr>
            </a:lvl8pPr>
            <a:lvl9pPr>
              <a:defRPr sz="1350" b="0">
                <a:solidFill>
                  <a:srgbClr val="F6F3EC"/>
                </a:solidFill>
                <a:latin typeface="Helvetica"/>
                <a:ea typeface="Helvetica"/>
                <a:cs typeface="Helvetica"/>
              </a:defRPr>
            </a:lvl9pPr>
          </a:lstStyle>
          <a:p xmlns:a="http://schemas.openxmlformats.org/drawingml/2006/main">
            <a:pPr>
              <a:defRPr sz="1350" b="0">
                <a:solidFill>
                  <a:srgbClr val="F6F3EC"/>
                </a:solidFill>
                <a:latin typeface="Helvetica"/>
                <a:ea typeface="Helvetica"/>
                <a:cs typeface="Helvetica"/>
              </a:defRPr>
            </a:pPr>
            <a:r>
              <a:rPr sz="1350" b="0">
                <a:solidFill>
                  <a:srgbClr val="F6F3E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23C9D1AD-7C1A-4060-B115-1D77CF302CA6}"/>
              </a:ext>
            </a:extLst>
          </p:cNvPr>
          <p:cNvPicPr>
            <a:picLocks xmlns:a="http://schemas.openxmlformats.org/drawingml/2006/main" noChangeAspect="1"/>
          </p:cNvPicPr>
          <p:nvPr/>
        </p:nvPicPr>
        <p:blipFill>
          <a:blip xmlns:r="http://schemas.openxmlformats.org/officeDocument/2006/relationships" xmlns:a="http://schemas.openxmlformats.org/drawingml/2006/main" r:embed="Raff2b22680924554"/>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Fall A: Eine Anwendung ohne Git">
            <a:extLst xmlns:a="http://schemas.openxmlformats.org/drawingml/2006/main">
              <a:ext uri="{FF2B5EF4-FFF2-40B4-BE49-F238E27FC236}">
                <a16:creationId xmlns:a16="http://schemas.microsoft.com/office/drawing/2014/main" id="{618EF373-0601-4C1E-807B-AE5C54C9F3EB}"/>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F6F3EC"/>
                </a:solidFill>
                <a:latin typeface="Helvetica"/>
                <a:ea typeface="Helvetica"/>
                <a:cs typeface="Helvetica"/>
              </a:defRPr>
            </a:defPPr>
            <a:lvl1pPr>
              <a:defRPr sz="3375" b="1">
                <a:solidFill>
                  <a:srgbClr val="F6F3EC"/>
                </a:solidFill>
                <a:latin typeface="Helvetica"/>
                <a:ea typeface="Helvetica"/>
                <a:cs typeface="Helvetica"/>
              </a:defRPr>
            </a:lvl1pPr>
            <a:lvl2pPr>
              <a:defRPr sz="3375" b="1">
                <a:solidFill>
                  <a:srgbClr val="F6F3EC"/>
                </a:solidFill>
                <a:latin typeface="Helvetica"/>
                <a:ea typeface="Helvetica"/>
                <a:cs typeface="Helvetica"/>
              </a:defRPr>
            </a:lvl2pPr>
            <a:lvl3pPr>
              <a:defRPr sz="3375" b="1">
                <a:solidFill>
                  <a:srgbClr val="F6F3EC"/>
                </a:solidFill>
                <a:latin typeface="Helvetica"/>
                <a:ea typeface="Helvetica"/>
                <a:cs typeface="Helvetica"/>
              </a:defRPr>
            </a:lvl3pPr>
            <a:lvl4pPr>
              <a:defRPr sz="3375" b="1">
                <a:solidFill>
                  <a:srgbClr val="F6F3EC"/>
                </a:solidFill>
                <a:latin typeface="Helvetica"/>
                <a:ea typeface="Helvetica"/>
                <a:cs typeface="Helvetica"/>
              </a:defRPr>
            </a:lvl4pPr>
            <a:lvl5pPr>
              <a:defRPr sz="3375" b="1">
                <a:solidFill>
                  <a:srgbClr val="F6F3EC"/>
                </a:solidFill>
                <a:latin typeface="Helvetica"/>
                <a:ea typeface="Helvetica"/>
                <a:cs typeface="Helvetica"/>
              </a:defRPr>
            </a:lvl5pPr>
            <a:lvl6pPr>
              <a:defRPr sz="3375" b="1">
                <a:solidFill>
                  <a:srgbClr val="F6F3EC"/>
                </a:solidFill>
                <a:latin typeface="Helvetica"/>
                <a:ea typeface="Helvetica"/>
                <a:cs typeface="Helvetica"/>
              </a:defRPr>
            </a:lvl6pPr>
            <a:lvl7pPr>
              <a:defRPr sz="3375" b="1">
                <a:solidFill>
                  <a:srgbClr val="F6F3EC"/>
                </a:solidFill>
                <a:latin typeface="Helvetica"/>
                <a:ea typeface="Helvetica"/>
                <a:cs typeface="Helvetica"/>
              </a:defRPr>
            </a:lvl7pPr>
            <a:lvl8pPr>
              <a:defRPr sz="3375" b="1">
                <a:solidFill>
                  <a:srgbClr val="F6F3EC"/>
                </a:solidFill>
                <a:latin typeface="Helvetica"/>
                <a:ea typeface="Helvetica"/>
                <a:cs typeface="Helvetica"/>
              </a:defRPr>
            </a:lvl8pPr>
            <a:lvl9pPr>
              <a:defRPr sz="3375" b="1">
                <a:solidFill>
                  <a:srgbClr val="F6F3EC"/>
                </a:solidFill>
                <a:latin typeface="Helvetica"/>
                <a:ea typeface="Helvetica"/>
                <a:cs typeface="Helvetica"/>
              </a:defRPr>
            </a:lvl9pPr>
          </a:lstStyle>
          <a:p xmlns:a="http://schemas.openxmlformats.org/drawingml/2006/main">
            <a:pPr>
              <a:defRPr sz="3375" b="1">
                <a:solidFill>
                  <a:srgbClr val="F6F3EC"/>
                </a:solidFill>
                <a:latin typeface="Helvetica"/>
                <a:ea typeface="Helvetica"/>
                <a:cs typeface="Helvetica"/>
              </a:defRPr>
            </a:pPr>
            <a:r>
              <a:rPr sz="3375" b="1">
                <a:solidFill>
                  <a:srgbClr val="F6F3EC"/>
                </a:solidFill>
                <a:latin typeface="Helvetica"/>
                <a:ea typeface="Helvetica"/>
                <a:cs typeface="Helvetica"/>
              </a:rPr>
              <a:t>Fall A: Eine Anwendung ohne Git</a:t>
            </a:r>
          </a:p>
        </p:txBody>
      </p:sp>
      <p:sp>
        <p:nvSpPr>
          <p:cNvPr id="5" name="01">
            <a:extLst xmlns:a="http://schemas.openxmlformats.org/drawingml/2006/main">
              <a:ext uri="{FF2B5EF4-FFF2-40B4-BE49-F238E27FC236}">
                <a16:creationId xmlns:a16="http://schemas.microsoft.com/office/drawing/2014/main" id="{761B1A74-A350-41BF-95CC-8F8A823DBCD4}"/>
              </a:ext>
            </a:extLst>
          </p:cNvPr>
          <p:cNvSpPr>
            <a:spLocks xmlns:a="http://schemas.openxmlformats.org/drawingml/2006/main" noGrp="1"/>
          </p:cNvSpPr>
          <p:nvPr/>
        </p:nvSpPr>
        <p:spPr>
          <a:xfrm xmlns:a="http://schemas.openxmlformats.org/drawingml/2006/main">
            <a:off x="723900" y="24003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DCC58C"/>
                </a:solidFill>
                <a:latin typeface="Helvetica"/>
                <a:ea typeface="Helvetica"/>
                <a:cs typeface="Helvetica"/>
              </a:defRPr>
            </a:defPPr>
            <a:lvl1pPr>
              <a:defRPr sz="1575" b="0">
                <a:solidFill>
                  <a:srgbClr val="DCC58C"/>
                </a:solidFill>
                <a:latin typeface="Helvetica"/>
                <a:ea typeface="Helvetica"/>
                <a:cs typeface="Helvetica"/>
              </a:defRPr>
            </a:lvl1pPr>
            <a:lvl2pPr>
              <a:defRPr sz="1575" b="0">
                <a:solidFill>
                  <a:srgbClr val="DCC58C"/>
                </a:solidFill>
                <a:latin typeface="Helvetica"/>
                <a:ea typeface="Helvetica"/>
                <a:cs typeface="Helvetica"/>
              </a:defRPr>
            </a:lvl2pPr>
            <a:lvl3pPr>
              <a:defRPr sz="1575" b="0">
                <a:solidFill>
                  <a:srgbClr val="DCC58C"/>
                </a:solidFill>
                <a:latin typeface="Helvetica"/>
                <a:ea typeface="Helvetica"/>
                <a:cs typeface="Helvetica"/>
              </a:defRPr>
            </a:lvl3pPr>
            <a:lvl4pPr>
              <a:defRPr sz="1575" b="0">
                <a:solidFill>
                  <a:srgbClr val="DCC58C"/>
                </a:solidFill>
                <a:latin typeface="Helvetica"/>
                <a:ea typeface="Helvetica"/>
                <a:cs typeface="Helvetica"/>
              </a:defRPr>
            </a:lvl4pPr>
            <a:lvl5pPr>
              <a:defRPr sz="1575" b="0">
                <a:solidFill>
                  <a:srgbClr val="DCC58C"/>
                </a:solidFill>
                <a:latin typeface="Helvetica"/>
                <a:ea typeface="Helvetica"/>
                <a:cs typeface="Helvetica"/>
              </a:defRPr>
            </a:lvl5pPr>
            <a:lvl6pPr>
              <a:defRPr sz="1575" b="0">
                <a:solidFill>
                  <a:srgbClr val="DCC58C"/>
                </a:solidFill>
                <a:latin typeface="Helvetica"/>
                <a:ea typeface="Helvetica"/>
                <a:cs typeface="Helvetica"/>
              </a:defRPr>
            </a:lvl6pPr>
            <a:lvl7pPr>
              <a:defRPr sz="1575" b="0">
                <a:solidFill>
                  <a:srgbClr val="DCC58C"/>
                </a:solidFill>
                <a:latin typeface="Helvetica"/>
                <a:ea typeface="Helvetica"/>
                <a:cs typeface="Helvetica"/>
              </a:defRPr>
            </a:lvl7pPr>
            <a:lvl8pPr>
              <a:defRPr sz="1575" b="0">
                <a:solidFill>
                  <a:srgbClr val="DCC58C"/>
                </a:solidFill>
                <a:latin typeface="Helvetica"/>
                <a:ea typeface="Helvetica"/>
                <a:cs typeface="Helvetica"/>
              </a:defRPr>
            </a:lvl8pPr>
            <a:lvl9pPr>
              <a:defRPr sz="1575" b="0">
                <a:solidFill>
                  <a:srgbClr val="DCC58C"/>
                </a:solidFill>
                <a:latin typeface="Helvetica"/>
                <a:ea typeface="Helvetica"/>
                <a:cs typeface="Helvetica"/>
              </a:defRPr>
            </a:lvl9pPr>
          </a:lstStyle>
          <a:p xmlns:a="http://schemas.openxmlformats.org/drawingml/2006/main">
            <a:pPr>
              <a:defRPr sz="1575" b="0">
                <a:solidFill>
                  <a:srgbClr val="DCC58C"/>
                </a:solidFill>
                <a:latin typeface="Helvetica"/>
                <a:ea typeface="Helvetica"/>
                <a:cs typeface="Helvetica"/>
              </a:defRPr>
            </a:pPr>
            <a:r>
              <a:rPr sz="1575" b="0">
                <a:solidFill>
                  <a:srgbClr val="DCC58C"/>
                </a:solidFill>
                <a:latin typeface="Helvetica"/>
                <a:ea typeface="Helvetica"/>
                <a:cs typeface="Helvetica"/>
              </a:rPr>
              <a:t>01</a:t>
            </a:r>
          </a:p>
        </p:txBody>
      </p:sp>
      <p:sp>
        <p:nvSpPr>
          <p:cNvPr id="6" name="Der Quellstand liegt noch in einer lokalen Codex-Arbeit">
            <a:extLst xmlns:a="http://schemas.openxmlformats.org/drawingml/2006/main">
              <a:ext uri="{FF2B5EF4-FFF2-40B4-BE49-F238E27FC236}">
                <a16:creationId xmlns:a16="http://schemas.microsoft.com/office/drawing/2014/main" id="{D38FAB08-3069-49D0-9D58-E01C609AE6EA}"/>
              </a:ext>
            </a:extLst>
          </p:cNvPr>
          <p:cNvSpPr>
            <a:spLocks xmlns:a="http://schemas.openxmlformats.org/drawingml/2006/main" noGrp="1"/>
          </p:cNvSpPr>
          <p:nvPr/>
        </p:nvSpPr>
        <p:spPr>
          <a:xfrm xmlns:a="http://schemas.openxmlformats.org/drawingml/2006/main">
            <a:off x="1362075" y="23622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F6F3EC"/>
                </a:solidFill>
                <a:latin typeface="Helvetica"/>
                <a:ea typeface="Helvetica"/>
                <a:cs typeface="Helvetica"/>
              </a:defRPr>
            </a:defPPr>
            <a:lvl1pPr>
              <a:defRPr sz="2025" b="0">
                <a:solidFill>
                  <a:srgbClr val="F6F3EC"/>
                </a:solidFill>
                <a:latin typeface="Helvetica"/>
                <a:ea typeface="Helvetica"/>
                <a:cs typeface="Helvetica"/>
              </a:defRPr>
            </a:lvl1pPr>
            <a:lvl2pPr>
              <a:defRPr sz="2025" b="0">
                <a:solidFill>
                  <a:srgbClr val="F6F3EC"/>
                </a:solidFill>
                <a:latin typeface="Helvetica"/>
                <a:ea typeface="Helvetica"/>
                <a:cs typeface="Helvetica"/>
              </a:defRPr>
            </a:lvl2pPr>
            <a:lvl3pPr>
              <a:defRPr sz="2025" b="0">
                <a:solidFill>
                  <a:srgbClr val="F6F3EC"/>
                </a:solidFill>
                <a:latin typeface="Helvetica"/>
                <a:ea typeface="Helvetica"/>
                <a:cs typeface="Helvetica"/>
              </a:defRPr>
            </a:lvl3pPr>
            <a:lvl4pPr>
              <a:defRPr sz="2025" b="0">
                <a:solidFill>
                  <a:srgbClr val="F6F3EC"/>
                </a:solidFill>
                <a:latin typeface="Helvetica"/>
                <a:ea typeface="Helvetica"/>
                <a:cs typeface="Helvetica"/>
              </a:defRPr>
            </a:lvl4pPr>
            <a:lvl5pPr>
              <a:defRPr sz="2025" b="0">
                <a:solidFill>
                  <a:srgbClr val="F6F3EC"/>
                </a:solidFill>
                <a:latin typeface="Helvetica"/>
                <a:ea typeface="Helvetica"/>
                <a:cs typeface="Helvetica"/>
              </a:defRPr>
            </a:lvl5pPr>
            <a:lvl6pPr>
              <a:defRPr sz="2025" b="0">
                <a:solidFill>
                  <a:srgbClr val="F6F3EC"/>
                </a:solidFill>
                <a:latin typeface="Helvetica"/>
                <a:ea typeface="Helvetica"/>
                <a:cs typeface="Helvetica"/>
              </a:defRPr>
            </a:lvl6pPr>
            <a:lvl7pPr>
              <a:defRPr sz="2025" b="0">
                <a:solidFill>
                  <a:srgbClr val="F6F3EC"/>
                </a:solidFill>
                <a:latin typeface="Helvetica"/>
                <a:ea typeface="Helvetica"/>
                <a:cs typeface="Helvetica"/>
              </a:defRPr>
            </a:lvl7pPr>
            <a:lvl8pPr>
              <a:defRPr sz="2025" b="0">
                <a:solidFill>
                  <a:srgbClr val="F6F3EC"/>
                </a:solidFill>
                <a:latin typeface="Helvetica"/>
                <a:ea typeface="Helvetica"/>
                <a:cs typeface="Helvetica"/>
              </a:defRPr>
            </a:lvl8pPr>
            <a:lvl9pPr>
              <a:defRPr sz="2025" b="0">
                <a:solidFill>
                  <a:srgbClr val="F6F3EC"/>
                </a:solidFill>
                <a:latin typeface="Helvetica"/>
                <a:ea typeface="Helvetica"/>
                <a:cs typeface="Helvetica"/>
              </a:defRPr>
            </a:lvl9pPr>
          </a:lstStyle>
          <a:p xmlns:a="http://schemas.openxmlformats.org/drawingml/2006/main">
            <a:pPr>
              <a:defRPr sz="2025" b="0">
                <a:solidFill>
                  <a:srgbClr val="F6F3EC"/>
                </a:solidFill>
                <a:latin typeface="Helvetica"/>
                <a:ea typeface="Helvetica"/>
                <a:cs typeface="Helvetica"/>
              </a:defRPr>
            </a:pPr>
            <a:r>
              <a:rPr sz="2025" b="0">
                <a:solidFill>
                  <a:srgbClr val="F6F3EC"/>
                </a:solidFill>
                <a:latin typeface="Helvetica"/>
                <a:ea typeface="Helvetica"/>
                <a:cs typeface="Helvetica"/>
              </a:rPr>
              <a:t>Der Quellstand liegt noch in einer lokalen Codex-Arbeitsablage.</a:t>
            </a:r>
          </a:p>
        </p:txBody>
      </p:sp>
      <p:sp>
        <p:nvSpPr>
          <p:cNvPr id="7" name="02">
            <a:extLst xmlns:a="http://schemas.openxmlformats.org/drawingml/2006/main">
              <a:ext uri="{FF2B5EF4-FFF2-40B4-BE49-F238E27FC236}">
                <a16:creationId xmlns:a16="http://schemas.microsoft.com/office/drawing/2014/main" id="{7718CE95-3B39-4F01-B0EB-4095B19D2DD2}"/>
              </a:ext>
            </a:extLst>
          </p:cNvPr>
          <p:cNvSpPr>
            <a:spLocks xmlns:a="http://schemas.openxmlformats.org/drawingml/2006/main" noGrp="1"/>
          </p:cNvSpPr>
          <p:nvPr/>
        </p:nvSpPr>
        <p:spPr>
          <a:xfrm xmlns:a="http://schemas.openxmlformats.org/drawingml/2006/main">
            <a:off x="723900" y="32766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DCC58C"/>
                </a:solidFill>
                <a:latin typeface="Helvetica"/>
                <a:ea typeface="Helvetica"/>
                <a:cs typeface="Helvetica"/>
              </a:defRPr>
            </a:defPPr>
            <a:lvl1pPr>
              <a:defRPr sz="1575" b="0">
                <a:solidFill>
                  <a:srgbClr val="DCC58C"/>
                </a:solidFill>
                <a:latin typeface="Helvetica"/>
                <a:ea typeface="Helvetica"/>
                <a:cs typeface="Helvetica"/>
              </a:defRPr>
            </a:lvl1pPr>
            <a:lvl2pPr>
              <a:defRPr sz="1575" b="0">
                <a:solidFill>
                  <a:srgbClr val="DCC58C"/>
                </a:solidFill>
                <a:latin typeface="Helvetica"/>
                <a:ea typeface="Helvetica"/>
                <a:cs typeface="Helvetica"/>
              </a:defRPr>
            </a:lvl2pPr>
            <a:lvl3pPr>
              <a:defRPr sz="1575" b="0">
                <a:solidFill>
                  <a:srgbClr val="DCC58C"/>
                </a:solidFill>
                <a:latin typeface="Helvetica"/>
                <a:ea typeface="Helvetica"/>
                <a:cs typeface="Helvetica"/>
              </a:defRPr>
            </a:lvl3pPr>
            <a:lvl4pPr>
              <a:defRPr sz="1575" b="0">
                <a:solidFill>
                  <a:srgbClr val="DCC58C"/>
                </a:solidFill>
                <a:latin typeface="Helvetica"/>
                <a:ea typeface="Helvetica"/>
                <a:cs typeface="Helvetica"/>
              </a:defRPr>
            </a:lvl4pPr>
            <a:lvl5pPr>
              <a:defRPr sz="1575" b="0">
                <a:solidFill>
                  <a:srgbClr val="DCC58C"/>
                </a:solidFill>
                <a:latin typeface="Helvetica"/>
                <a:ea typeface="Helvetica"/>
                <a:cs typeface="Helvetica"/>
              </a:defRPr>
            </a:lvl5pPr>
            <a:lvl6pPr>
              <a:defRPr sz="1575" b="0">
                <a:solidFill>
                  <a:srgbClr val="DCC58C"/>
                </a:solidFill>
                <a:latin typeface="Helvetica"/>
                <a:ea typeface="Helvetica"/>
                <a:cs typeface="Helvetica"/>
              </a:defRPr>
            </a:lvl6pPr>
            <a:lvl7pPr>
              <a:defRPr sz="1575" b="0">
                <a:solidFill>
                  <a:srgbClr val="DCC58C"/>
                </a:solidFill>
                <a:latin typeface="Helvetica"/>
                <a:ea typeface="Helvetica"/>
                <a:cs typeface="Helvetica"/>
              </a:defRPr>
            </a:lvl7pPr>
            <a:lvl8pPr>
              <a:defRPr sz="1575" b="0">
                <a:solidFill>
                  <a:srgbClr val="DCC58C"/>
                </a:solidFill>
                <a:latin typeface="Helvetica"/>
                <a:ea typeface="Helvetica"/>
                <a:cs typeface="Helvetica"/>
              </a:defRPr>
            </a:lvl8pPr>
            <a:lvl9pPr>
              <a:defRPr sz="1575" b="0">
                <a:solidFill>
                  <a:srgbClr val="DCC58C"/>
                </a:solidFill>
                <a:latin typeface="Helvetica"/>
                <a:ea typeface="Helvetica"/>
                <a:cs typeface="Helvetica"/>
              </a:defRPr>
            </a:lvl9pPr>
          </a:lstStyle>
          <a:p xmlns:a="http://schemas.openxmlformats.org/drawingml/2006/main">
            <a:pPr>
              <a:defRPr sz="1575" b="0">
                <a:solidFill>
                  <a:srgbClr val="DCC58C"/>
                </a:solidFill>
                <a:latin typeface="Helvetica"/>
                <a:ea typeface="Helvetica"/>
                <a:cs typeface="Helvetica"/>
              </a:defRPr>
            </a:pPr>
            <a:r>
              <a:rPr sz="1575" b="0">
                <a:solidFill>
                  <a:srgbClr val="DCC58C"/>
                </a:solidFill>
                <a:latin typeface="Helvetica"/>
                <a:ea typeface="Helvetica"/>
                <a:cs typeface="Helvetica"/>
              </a:rPr>
              <a:t>02</a:t>
            </a:r>
          </a:p>
        </p:txBody>
      </p:sp>
      <p:sp>
        <p:nvSpPr>
          <p:cNvPr id="8" name="Eine interne Proxmox-VM oder ein Container betreibt die">
            <a:extLst xmlns:a="http://schemas.openxmlformats.org/drawingml/2006/main">
              <a:ext uri="{FF2B5EF4-FFF2-40B4-BE49-F238E27FC236}">
                <a16:creationId xmlns:a16="http://schemas.microsoft.com/office/drawing/2014/main" id="{A63A750C-F01A-49F6-B5C4-EF9BC835C273}"/>
              </a:ext>
            </a:extLst>
          </p:cNvPr>
          <p:cNvSpPr>
            <a:spLocks xmlns:a="http://schemas.openxmlformats.org/drawingml/2006/main" noGrp="1"/>
          </p:cNvSpPr>
          <p:nvPr/>
        </p:nvSpPr>
        <p:spPr>
          <a:xfrm xmlns:a="http://schemas.openxmlformats.org/drawingml/2006/main">
            <a:off x="1362075" y="32385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F6F3EC"/>
                </a:solidFill>
                <a:latin typeface="Helvetica"/>
                <a:ea typeface="Helvetica"/>
                <a:cs typeface="Helvetica"/>
              </a:defRPr>
            </a:defPPr>
            <a:lvl1pPr>
              <a:defRPr sz="2025" b="0">
                <a:solidFill>
                  <a:srgbClr val="F6F3EC"/>
                </a:solidFill>
                <a:latin typeface="Helvetica"/>
                <a:ea typeface="Helvetica"/>
                <a:cs typeface="Helvetica"/>
              </a:defRPr>
            </a:lvl1pPr>
            <a:lvl2pPr>
              <a:defRPr sz="2025" b="0">
                <a:solidFill>
                  <a:srgbClr val="F6F3EC"/>
                </a:solidFill>
                <a:latin typeface="Helvetica"/>
                <a:ea typeface="Helvetica"/>
                <a:cs typeface="Helvetica"/>
              </a:defRPr>
            </a:lvl2pPr>
            <a:lvl3pPr>
              <a:defRPr sz="2025" b="0">
                <a:solidFill>
                  <a:srgbClr val="F6F3EC"/>
                </a:solidFill>
                <a:latin typeface="Helvetica"/>
                <a:ea typeface="Helvetica"/>
                <a:cs typeface="Helvetica"/>
              </a:defRPr>
            </a:lvl3pPr>
            <a:lvl4pPr>
              <a:defRPr sz="2025" b="0">
                <a:solidFill>
                  <a:srgbClr val="F6F3EC"/>
                </a:solidFill>
                <a:latin typeface="Helvetica"/>
                <a:ea typeface="Helvetica"/>
                <a:cs typeface="Helvetica"/>
              </a:defRPr>
            </a:lvl4pPr>
            <a:lvl5pPr>
              <a:defRPr sz="2025" b="0">
                <a:solidFill>
                  <a:srgbClr val="F6F3EC"/>
                </a:solidFill>
                <a:latin typeface="Helvetica"/>
                <a:ea typeface="Helvetica"/>
                <a:cs typeface="Helvetica"/>
              </a:defRPr>
            </a:lvl5pPr>
            <a:lvl6pPr>
              <a:defRPr sz="2025" b="0">
                <a:solidFill>
                  <a:srgbClr val="F6F3EC"/>
                </a:solidFill>
                <a:latin typeface="Helvetica"/>
                <a:ea typeface="Helvetica"/>
                <a:cs typeface="Helvetica"/>
              </a:defRPr>
            </a:lvl6pPr>
            <a:lvl7pPr>
              <a:defRPr sz="2025" b="0">
                <a:solidFill>
                  <a:srgbClr val="F6F3EC"/>
                </a:solidFill>
                <a:latin typeface="Helvetica"/>
                <a:ea typeface="Helvetica"/>
                <a:cs typeface="Helvetica"/>
              </a:defRPr>
            </a:lvl7pPr>
            <a:lvl8pPr>
              <a:defRPr sz="2025" b="0">
                <a:solidFill>
                  <a:srgbClr val="F6F3EC"/>
                </a:solidFill>
                <a:latin typeface="Helvetica"/>
                <a:ea typeface="Helvetica"/>
                <a:cs typeface="Helvetica"/>
              </a:defRPr>
            </a:lvl8pPr>
            <a:lvl9pPr>
              <a:defRPr sz="2025" b="0">
                <a:solidFill>
                  <a:srgbClr val="F6F3EC"/>
                </a:solidFill>
                <a:latin typeface="Helvetica"/>
                <a:ea typeface="Helvetica"/>
                <a:cs typeface="Helvetica"/>
              </a:defRPr>
            </a:lvl9pPr>
          </a:lstStyle>
          <a:p xmlns:a="http://schemas.openxmlformats.org/drawingml/2006/main">
            <a:pPr>
              <a:defRPr sz="2025" b="0">
                <a:solidFill>
                  <a:srgbClr val="F6F3EC"/>
                </a:solidFill>
                <a:latin typeface="Helvetica"/>
                <a:ea typeface="Helvetica"/>
                <a:cs typeface="Helvetica"/>
              </a:defRPr>
            </a:pPr>
            <a:r>
              <a:rPr sz="2025" b="0">
                <a:solidFill>
                  <a:srgbClr val="F6F3EC"/>
                </a:solidFill>
                <a:latin typeface="Helvetica"/>
                <a:ea typeface="Helvetica"/>
                <a:cs typeface="Helvetica"/>
              </a:rPr>
              <a:t>Eine interne Proxmox-VM oder ein Container betreibt die Anwendung über HTTP.</a:t>
            </a:r>
          </a:p>
        </p:txBody>
      </p:sp>
      <p:sp>
        <p:nvSpPr>
          <p:cNvPr id="9" name="03">
            <a:extLst xmlns:a="http://schemas.openxmlformats.org/drawingml/2006/main">
              <a:ext uri="{FF2B5EF4-FFF2-40B4-BE49-F238E27FC236}">
                <a16:creationId xmlns:a16="http://schemas.microsoft.com/office/drawing/2014/main" id="{4F78B401-090A-4C1F-85EB-7E20B0706160}"/>
              </a:ext>
            </a:extLst>
          </p:cNvPr>
          <p:cNvSpPr>
            <a:spLocks xmlns:a="http://schemas.openxmlformats.org/drawingml/2006/main" noGrp="1"/>
          </p:cNvSpPr>
          <p:nvPr/>
        </p:nvSpPr>
        <p:spPr>
          <a:xfrm xmlns:a="http://schemas.openxmlformats.org/drawingml/2006/main">
            <a:off x="723900" y="41529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DCC58C"/>
                </a:solidFill>
                <a:latin typeface="Helvetica"/>
                <a:ea typeface="Helvetica"/>
                <a:cs typeface="Helvetica"/>
              </a:defRPr>
            </a:defPPr>
            <a:lvl1pPr>
              <a:defRPr sz="1575" b="0">
                <a:solidFill>
                  <a:srgbClr val="DCC58C"/>
                </a:solidFill>
                <a:latin typeface="Helvetica"/>
                <a:ea typeface="Helvetica"/>
                <a:cs typeface="Helvetica"/>
              </a:defRPr>
            </a:lvl1pPr>
            <a:lvl2pPr>
              <a:defRPr sz="1575" b="0">
                <a:solidFill>
                  <a:srgbClr val="DCC58C"/>
                </a:solidFill>
                <a:latin typeface="Helvetica"/>
                <a:ea typeface="Helvetica"/>
                <a:cs typeface="Helvetica"/>
              </a:defRPr>
            </a:lvl2pPr>
            <a:lvl3pPr>
              <a:defRPr sz="1575" b="0">
                <a:solidFill>
                  <a:srgbClr val="DCC58C"/>
                </a:solidFill>
                <a:latin typeface="Helvetica"/>
                <a:ea typeface="Helvetica"/>
                <a:cs typeface="Helvetica"/>
              </a:defRPr>
            </a:lvl3pPr>
            <a:lvl4pPr>
              <a:defRPr sz="1575" b="0">
                <a:solidFill>
                  <a:srgbClr val="DCC58C"/>
                </a:solidFill>
                <a:latin typeface="Helvetica"/>
                <a:ea typeface="Helvetica"/>
                <a:cs typeface="Helvetica"/>
              </a:defRPr>
            </a:lvl4pPr>
            <a:lvl5pPr>
              <a:defRPr sz="1575" b="0">
                <a:solidFill>
                  <a:srgbClr val="DCC58C"/>
                </a:solidFill>
                <a:latin typeface="Helvetica"/>
                <a:ea typeface="Helvetica"/>
                <a:cs typeface="Helvetica"/>
              </a:defRPr>
            </a:lvl5pPr>
            <a:lvl6pPr>
              <a:defRPr sz="1575" b="0">
                <a:solidFill>
                  <a:srgbClr val="DCC58C"/>
                </a:solidFill>
                <a:latin typeface="Helvetica"/>
                <a:ea typeface="Helvetica"/>
                <a:cs typeface="Helvetica"/>
              </a:defRPr>
            </a:lvl6pPr>
            <a:lvl7pPr>
              <a:defRPr sz="1575" b="0">
                <a:solidFill>
                  <a:srgbClr val="DCC58C"/>
                </a:solidFill>
                <a:latin typeface="Helvetica"/>
                <a:ea typeface="Helvetica"/>
                <a:cs typeface="Helvetica"/>
              </a:defRPr>
            </a:lvl7pPr>
            <a:lvl8pPr>
              <a:defRPr sz="1575" b="0">
                <a:solidFill>
                  <a:srgbClr val="DCC58C"/>
                </a:solidFill>
                <a:latin typeface="Helvetica"/>
                <a:ea typeface="Helvetica"/>
                <a:cs typeface="Helvetica"/>
              </a:defRPr>
            </a:lvl8pPr>
            <a:lvl9pPr>
              <a:defRPr sz="1575" b="0">
                <a:solidFill>
                  <a:srgbClr val="DCC58C"/>
                </a:solidFill>
                <a:latin typeface="Helvetica"/>
                <a:ea typeface="Helvetica"/>
                <a:cs typeface="Helvetica"/>
              </a:defRPr>
            </a:lvl9pPr>
          </a:lstStyle>
          <a:p xmlns:a="http://schemas.openxmlformats.org/drawingml/2006/main">
            <a:pPr>
              <a:defRPr sz="1575" b="0">
                <a:solidFill>
                  <a:srgbClr val="DCC58C"/>
                </a:solidFill>
                <a:latin typeface="Helvetica"/>
                <a:ea typeface="Helvetica"/>
                <a:cs typeface="Helvetica"/>
              </a:defRPr>
            </a:pPr>
            <a:r>
              <a:rPr sz="1575" b="0">
                <a:solidFill>
                  <a:srgbClr val="DCC58C"/>
                </a:solidFill>
                <a:latin typeface="Helvetica"/>
                <a:ea typeface="Helvetica"/>
                <a:cs typeface="Helvetica"/>
              </a:rPr>
              <a:t>03</a:t>
            </a:r>
          </a:p>
        </p:txBody>
      </p:sp>
      <p:sp>
        <p:nvSpPr>
          <p:cNvPr id="10" name="Quellcode, laufender Code und persistente Daten können ">
            <a:extLst xmlns:a="http://schemas.openxmlformats.org/drawingml/2006/main">
              <a:ext uri="{FF2B5EF4-FFF2-40B4-BE49-F238E27FC236}">
                <a16:creationId xmlns:a16="http://schemas.microsoft.com/office/drawing/2014/main" id="{0DD876F8-FBB2-4E51-93C0-FF00147BBDA3}"/>
              </a:ext>
            </a:extLst>
          </p:cNvPr>
          <p:cNvSpPr>
            <a:spLocks xmlns:a="http://schemas.openxmlformats.org/drawingml/2006/main" noGrp="1"/>
          </p:cNvSpPr>
          <p:nvPr/>
        </p:nvSpPr>
        <p:spPr>
          <a:xfrm xmlns:a="http://schemas.openxmlformats.org/drawingml/2006/main">
            <a:off x="1362075" y="41148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F6F3EC"/>
                </a:solidFill>
                <a:latin typeface="Helvetica"/>
                <a:ea typeface="Helvetica"/>
                <a:cs typeface="Helvetica"/>
              </a:defRPr>
            </a:defPPr>
            <a:lvl1pPr>
              <a:defRPr sz="2025" b="0">
                <a:solidFill>
                  <a:srgbClr val="F6F3EC"/>
                </a:solidFill>
                <a:latin typeface="Helvetica"/>
                <a:ea typeface="Helvetica"/>
                <a:cs typeface="Helvetica"/>
              </a:defRPr>
            </a:lvl1pPr>
            <a:lvl2pPr>
              <a:defRPr sz="2025" b="0">
                <a:solidFill>
                  <a:srgbClr val="F6F3EC"/>
                </a:solidFill>
                <a:latin typeface="Helvetica"/>
                <a:ea typeface="Helvetica"/>
                <a:cs typeface="Helvetica"/>
              </a:defRPr>
            </a:lvl2pPr>
            <a:lvl3pPr>
              <a:defRPr sz="2025" b="0">
                <a:solidFill>
                  <a:srgbClr val="F6F3EC"/>
                </a:solidFill>
                <a:latin typeface="Helvetica"/>
                <a:ea typeface="Helvetica"/>
                <a:cs typeface="Helvetica"/>
              </a:defRPr>
            </a:lvl3pPr>
            <a:lvl4pPr>
              <a:defRPr sz="2025" b="0">
                <a:solidFill>
                  <a:srgbClr val="F6F3EC"/>
                </a:solidFill>
                <a:latin typeface="Helvetica"/>
                <a:ea typeface="Helvetica"/>
                <a:cs typeface="Helvetica"/>
              </a:defRPr>
            </a:lvl4pPr>
            <a:lvl5pPr>
              <a:defRPr sz="2025" b="0">
                <a:solidFill>
                  <a:srgbClr val="F6F3EC"/>
                </a:solidFill>
                <a:latin typeface="Helvetica"/>
                <a:ea typeface="Helvetica"/>
                <a:cs typeface="Helvetica"/>
              </a:defRPr>
            </a:lvl5pPr>
            <a:lvl6pPr>
              <a:defRPr sz="2025" b="0">
                <a:solidFill>
                  <a:srgbClr val="F6F3EC"/>
                </a:solidFill>
                <a:latin typeface="Helvetica"/>
                <a:ea typeface="Helvetica"/>
                <a:cs typeface="Helvetica"/>
              </a:defRPr>
            </a:lvl6pPr>
            <a:lvl7pPr>
              <a:defRPr sz="2025" b="0">
                <a:solidFill>
                  <a:srgbClr val="F6F3EC"/>
                </a:solidFill>
                <a:latin typeface="Helvetica"/>
                <a:ea typeface="Helvetica"/>
                <a:cs typeface="Helvetica"/>
              </a:defRPr>
            </a:lvl7pPr>
            <a:lvl8pPr>
              <a:defRPr sz="2025" b="0">
                <a:solidFill>
                  <a:srgbClr val="F6F3EC"/>
                </a:solidFill>
                <a:latin typeface="Helvetica"/>
                <a:ea typeface="Helvetica"/>
                <a:cs typeface="Helvetica"/>
              </a:defRPr>
            </a:lvl8pPr>
            <a:lvl9pPr>
              <a:defRPr sz="2025" b="0">
                <a:solidFill>
                  <a:srgbClr val="F6F3EC"/>
                </a:solidFill>
                <a:latin typeface="Helvetica"/>
                <a:ea typeface="Helvetica"/>
                <a:cs typeface="Helvetica"/>
              </a:defRPr>
            </a:lvl9pPr>
          </a:lstStyle>
          <a:p xmlns:a="http://schemas.openxmlformats.org/drawingml/2006/main">
            <a:pPr>
              <a:defRPr sz="2025" b="0">
                <a:solidFill>
                  <a:srgbClr val="F6F3EC"/>
                </a:solidFill>
                <a:latin typeface="Helvetica"/>
                <a:ea typeface="Helvetica"/>
                <a:cs typeface="Helvetica"/>
              </a:defRPr>
            </a:pPr>
            <a:r>
              <a:rPr sz="2025" b="0">
                <a:solidFill>
                  <a:srgbClr val="F6F3EC"/>
                </a:solidFill>
                <a:latin typeface="Helvetica"/>
                <a:ea typeface="Helvetica"/>
                <a:cs typeface="Helvetica"/>
              </a:rPr>
              <a:t>Quellcode, laufender Code und persistente Daten können voneinander abweichen.</a:t>
            </a:r>
          </a:p>
        </p:txBody>
      </p:sp>
      <p:sp>
        <p:nvSpPr>
          <p:cNvPr id="11" name="04">
            <a:extLst xmlns:a="http://schemas.openxmlformats.org/drawingml/2006/main">
              <a:ext uri="{FF2B5EF4-FFF2-40B4-BE49-F238E27FC236}">
                <a16:creationId xmlns:a16="http://schemas.microsoft.com/office/drawing/2014/main" id="{45E26180-1175-4677-BFC6-CA73A5A2E171}"/>
              </a:ext>
            </a:extLst>
          </p:cNvPr>
          <p:cNvSpPr>
            <a:spLocks xmlns:a="http://schemas.openxmlformats.org/drawingml/2006/main" noGrp="1"/>
          </p:cNvSpPr>
          <p:nvPr/>
        </p:nvSpPr>
        <p:spPr>
          <a:xfrm xmlns:a="http://schemas.openxmlformats.org/drawingml/2006/main">
            <a:off x="723900" y="50292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DCC58C"/>
                </a:solidFill>
                <a:latin typeface="Helvetica"/>
                <a:ea typeface="Helvetica"/>
                <a:cs typeface="Helvetica"/>
              </a:defRPr>
            </a:defPPr>
            <a:lvl1pPr>
              <a:defRPr sz="1575" b="0">
                <a:solidFill>
                  <a:srgbClr val="DCC58C"/>
                </a:solidFill>
                <a:latin typeface="Helvetica"/>
                <a:ea typeface="Helvetica"/>
                <a:cs typeface="Helvetica"/>
              </a:defRPr>
            </a:lvl1pPr>
            <a:lvl2pPr>
              <a:defRPr sz="1575" b="0">
                <a:solidFill>
                  <a:srgbClr val="DCC58C"/>
                </a:solidFill>
                <a:latin typeface="Helvetica"/>
                <a:ea typeface="Helvetica"/>
                <a:cs typeface="Helvetica"/>
              </a:defRPr>
            </a:lvl2pPr>
            <a:lvl3pPr>
              <a:defRPr sz="1575" b="0">
                <a:solidFill>
                  <a:srgbClr val="DCC58C"/>
                </a:solidFill>
                <a:latin typeface="Helvetica"/>
                <a:ea typeface="Helvetica"/>
                <a:cs typeface="Helvetica"/>
              </a:defRPr>
            </a:lvl3pPr>
            <a:lvl4pPr>
              <a:defRPr sz="1575" b="0">
                <a:solidFill>
                  <a:srgbClr val="DCC58C"/>
                </a:solidFill>
                <a:latin typeface="Helvetica"/>
                <a:ea typeface="Helvetica"/>
                <a:cs typeface="Helvetica"/>
              </a:defRPr>
            </a:lvl4pPr>
            <a:lvl5pPr>
              <a:defRPr sz="1575" b="0">
                <a:solidFill>
                  <a:srgbClr val="DCC58C"/>
                </a:solidFill>
                <a:latin typeface="Helvetica"/>
                <a:ea typeface="Helvetica"/>
                <a:cs typeface="Helvetica"/>
              </a:defRPr>
            </a:lvl5pPr>
            <a:lvl6pPr>
              <a:defRPr sz="1575" b="0">
                <a:solidFill>
                  <a:srgbClr val="DCC58C"/>
                </a:solidFill>
                <a:latin typeface="Helvetica"/>
                <a:ea typeface="Helvetica"/>
                <a:cs typeface="Helvetica"/>
              </a:defRPr>
            </a:lvl6pPr>
            <a:lvl7pPr>
              <a:defRPr sz="1575" b="0">
                <a:solidFill>
                  <a:srgbClr val="DCC58C"/>
                </a:solidFill>
                <a:latin typeface="Helvetica"/>
                <a:ea typeface="Helvetica"/>
                <a:cs typeface="Helvetica"/>
              </a:defRPr>
            </a:lvl7pPr>
            <a:lvl8pPr>
              <a:defRPr sz="1575" b="0">
                <a:solidFill>
                  <a:srgbClr val="DCC58C"/>
                </a:solidFill>
                <a:latin typeface="Helvetica"/>
                <a:ea typeface="Helvetica"/>
                <a:cs typeface="Helvetica"/>
              </a:defRPr>
            </a:lvl8pPr>
            <a:lvl9pPr>
              <a:defRPr sz="1575" b="0">
                <a:solidFill>
                  <a:srgbClr val="DCC58C"/>
                </a:solidFill>
                <a:latin typeface="Helvetica"/>
                <a:ea typeface="Helvetica"/>
                <a:cs typeface="Helvetica"/>
              </a:defRPr>
            </a:lvl9pPr>
          </a:lstStyle>
          <a:p xmlns:a="http://schemas.openxmlformats.org/drawingml/2006/main">
            <a:pPr>
              <a:defRPr sz="1575" b="0">
                <a:solidFill>
                  <a:srgbClr val="DCC58C"/>
                </a:solidFill>
                <a:latin typeface="Helvetica"/>
                <a:ea typeface="Helvetica"/>
                <a:cs typeface="Helvetica"/>
              </a:defRPr>
            </a:pPr>
            <a:r>
              <a:rPr sz="1575" b="0">
                <a:solidFill>
                  <a:srgbClr val="DCC58C"/>
                </a:solidFill>
                <a:latin typeface="Helvetica"/>
                <a:ea typeface="Helvetica"/>
                <a:cs typeface="Helvetica"/>
              </a:rPr>
              <a:t>04</a:t>
            </a:r>
          </a:p>
        </p:txBody>
      </p:sp>
      <p:sp>
        <p:nvSpPr>
          <p:cNvPr id="12" name="Zuerst den tatsächlichen Bestand feststellen und einen ">
            <a:extLst xmlns:a="http://schemas.openxmlformats.org/drawingml/2006/main">
              <a:ext uri="{FF2B5EF4-FFF2-40B4-BE49-F238E27FC236}">
                <a16:creationId xmlns:a16="http://schemas.microsoft.com/office/drawing/2014/main" id="{1E192F99-C602-4B55-A867-C8CBF29B4E11}"/>
              </a:ext>
            </a:extLst>
          </p:cNvPr>
          <p:cNvSpPr>
            <a:spLocks xmlns:a="http://schemas.openxmlformats.org/drawingml/2006/main" noGrp="1"/>
          </p:cNvSpPr>
          <p:nvPr/>
        </p:nvSpPr>
        <p:spPr>
          <a:xfrm xmlns:a="http://schemas.openxmlformats.org/drawingml/2006/main">
            <a:off x="1362075" y="49911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F6F3EC"/>
                </a:solidFill>
                <a:latin typeface="Helvetica"/>
                <a:ea typeface="Helvetica"/>
                <a:cs typeface="Helvetica"/>
              </a:defRPr>
            </a:defPPr>
            <a:lvl1pPr>
              <a:defRPr sz="2025" b="0">
                <a:solidFill>
                  <a:srgbClr val="F6F3EC"/>
                </a:solidFill>
                <a:latin typeface="Helvetica"/>
                <a:ea typeface="Helvetica"/>
                <a:cs typeface="Helvetica"/>
              </a:defRPr>
            </a:lvl1pPr>
            <a:lvl2pPr>
              <a:defRPr sz="2025" b="0">
                <a:solidFill>
                  <a:srgbClr val="F6F3EC"/>
                </a:solidFill>
                <a:latin typeface="Helvetica"/>
                <a:ea typeface="Helvetica"/>
                <a:cs typeface="Helvetica"/>
              </a:defRPr>
            </a:lvl2pPr>
            <a:lvl3pPr>
              <a:defRPr sz="2025" b="0">
                <a:solidFill>
                  <a:srgbClr val="F6F3EC"/>
                </a:solidFill>
                <a:latin typeface="Helvetica"/>
                <a:ea typeface="Helvetica"/>
                <a:cs typeface="Helvetica"/>
              </a:defRPr>
            </a:lvl3pPr>
            <a:lvl4pPr>
              <a:defRPr sz="2025" b="0">
                <a:solidFill>
                  <a:srgbClr val="F6F3EC"/>
                </a:solidFill>
                <a:latin typeface="Helvetica"/>
                <a:ea typeface="Helvetica"/>
                <a:cs typeface="Helvetica"/>
              </a:defRPr>
            </a:lvl4pPr>
            <a:lvl5pPr>
              <a:defRPr sz="2025" b="0">
                <a:solidFill>
                  <a:srgbClr val="F6F3EC"/>
                </a:solidFill>
                <a:latin typeface="Helvetica"/>
                <a:ea typeface="Helvetica"/>
                <a:cs typeface="Helvetica"/>
              </a:defRPr>
            </a:lvl5pPr>
            <a:lvl6pPr>
              <a:defRPr sz="2025" b="0">
                <a:solidFill>
                  <a:srgbClr val="F6F3EC"/>
                </a:solidFill>
                <a:latin typeface="Helvetica"/>
                <a:ea typeface="Helvetica"/>
                <a:cs typeface="Helvetica"/>
              </a:defRPr>
            </a:lvl6pPr>
            <a:lvl7pPr>
              <a:defRPr sz="2025" b="0">
                <a:solidFill>
                  <a:srgbClr val="F6F3EC"/>
                </a:solidFill>
                <a:latin typeface="Helvetica"/>
                <a:ea typeface="Helvetica"/>
                <a:cs typeface="Helvetica"/>
              </a:defRPr>
            </a:lvl7pPr>
            <a:lvl8pPr>
              <a:defRPr sz="2025" b="0">
                <a:solidFill>
                  <a:srgbClr val="F6F3EC"/>
                </a:solidFill>
                <a:latin typeface="Helvetica"/>
                <a:ea typeface="Helvetica"/>
                <a:cs typeface="Helvetica"/>
              </a:defRPr>
            </a:lvl8pPr>
            <a:lvl9pPr>
              <a:defRPr sz="2025" b="0">
                <a:solidFill>
                  <a:srgbClr val="F6F3EC"/>
                </a:solidFill>
                <a:latin typeface="Helvetica"/>
                <a:ea typeface="Helvetica"/>
                <a:cs typeface="Helvetica"/>
              </a:defRPr>
            </a:lvl9pPr>
          </a:lstStyle>
          <a:p xmlns:a="http://schemas.openxmlformats.org/drawingml/2006/main">
            <a:pPr>
              <a:defRPr sz="2025" b="0">
                <a:solidFill>
                  <a:srgbClr val="F6F3EC"/>
                </a:solidFill>
                <a:latin typeface="Helvetica"/>
                <a:ea typeface="Helvetica"/>
                <a:cs typeface="Helvetica"/>
              </a:defRPr>
            </a:pPr>
            <a:r>
              <a:rPr sz="2025" b="0">
                <a:solidFill>
                  <a:srgbClr val="F6F3EC"/>
                </a:solidFill>
                <a:latin typeface="Helvetica"/>
                <a:ea typeface="Helvetica"/>
                <a:cs typeface="Helvetica"/>
              </a:rPr>
              <a:t>Zuerst den tatsächlichen Bestand feststellen und einen Rückweg sichern.</a:t>
            </a:r>
          </a:p>
        </p:txBody>
      </p:sp>
      <p:sp>
        <p:nvSpPr>
          <p:cNvPr id="13" name="ECDA WISSENSLABOR">
            <a:extLst xmlns:a="http://schemas.openxmlformats.org/drawingml/2006/main">
              <a:ext uri="{FF2B5EF4-FFF2-40B4-BE49-F238E27FC236}">
                <a16:creationId xmlns:a16="http://schemas.microsoft.com/office/drawing/2014/main" id="{0DA410D7-A784-479A-A11C-81909CBCB6CD}"/>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DCC58C"/>
                </a:solidFill>
                <a:latin typeface="Helvetica"/>
                <a:ea typeface="Helvetica"/>
                <a:cs typeface="Helvetica"/>
              </a:defRPr>
            </a:defPPr>
            <a:lvl1pPr>
              <a:defRPr sz="975" b="0">
                <a:solidFill>
                  <a:srgbClr val="DCC58C"/>
                </a:solidFill>
                <a:latin typeface="Helvetica"/>
                <a:ea typeface="Helvetica"/>
                <a:cs typeface="Helvetica"/>
              </a:defRPr>
            </a:lvl1pPr>
            <a:lvl2pPr>
              <a:defRPr sz="975" b="0">
                <a:solidFill>
                  <a:srgbClr val="DCC58C"/>
                </a:solidFill>
                <a:latin typeface="Helvetica"/>
                <a:ea typeface="Helvetica"/>
                <a:cs typeface="Helvetica"/>
              </a:defRPr>
            </a:lvl2pPr>
            <a:lvl3pPr>
              <a:defRPr sz="975" b="0">
                <a:solidFill>
                  <a:srgbClr val="DCC58C"/>
                </a:solidFill>
                <a:latin typeface="Helvetica"/>
                <a:ea typeface="Helvetica"/>
                <a:cs typeface="Helvetica"/>
              </a:defRPr>
            </a:lvl3pPr>
            <a:lvl4pPr>
              <a:defRPr sz="975" b="0">
                <a:solidFill>
                  <a:srgbClr val="DCC58C"/>
                </a:solidFill>
                <a:latin typeface="Helvetica"/>
                <a:ea typeface="Helvetica"/>
                <a:cs typeface="Helvetica"/>
              </a:defRPr>
            </a:lvl4pPr>
            <a:lvl5pPr>
              <a:defRPr sz="975" b="0">
                <a:solidFill>
                  <a:srgbClr val="DCC58C"/>
                </a:solidFill>
                <a:latin typeface="Helvetica"/>
                <a:ea typeface="Helvetica"/>
                <a:cs typeface="Helvetica"/>
              </a:defRPr>
            </a:lvl5pPr>
            <a:lvl6pPr>
              <a:defRPr sz="975" b="0">
                <a:solidFill>
                  <a:srgbClr val="DCC58C"/>
                </a:solidFill>
                <a:latin typeface="Helvetica"/>
                <a:ea typeface="Helvetica"/>
                <a:cs typeface="Helvetica"/>
              </a:defRPr>
            </a:lvl6pPr>
            <a:lvl7pPr>
              <a:defRPr sz="975" b="0">
                <a:solidFill>
                  <a:srgbClr val="DCC58C"/>
                </a:solidFill>
                <a:latin typeface="Helvetica"/>
                <a:ea typeface="Helvetica"/>
                <a:cs typeface="Helvetica"/>
              </a:defRPr>
            </a:lvl7pPr>
            <a:lvl8pPr>
              <a:defRPr sz="975" b="0">
                <a:solidFill>
                  <a:srgbClr val="DCC58C"/>
                </a:solidFill>
                <a:latin typeface="Helvetica"/>
                <a:ea typeface="Helvetica"/>
                <a:cs typeface="Helvetica"/>
              </a:defRPr>
            </a:lvl8pPr>
            <a:lvl9pPr>
              <a:defRPr sz="975" b="0">
                <a:solidFill>
                  <a:srgbClr val="DCC58C"/>
                </a:solidFill>
                <a:latin typeface="Helvetica"/>
                <a:ea typeface="Helvetica"/>
                <a:cs typeface="Helvetica"/>
              </a:defRPr>
            </a:lvl9pPr>
          </a:lstStyle>
          <a:p xmlns:a="http://schemas.openxmlformats.org/drawingml/2006/main">
            <a:pPr>
              <a:defRPr sz="975" b="0">
                <a:solidFill>
                  <a:srgbClr val="DCC58C"/>
                </a:solidFill>
                <a:latin typeface="Helvetica"/>
                <a:ea typeface="Helvetica"/>
                <a:cs typeface="Helvetica"/>
              </a:defRPr>
            </a:pPr>
            <a:r>
              <a:rPr sz="975" b="0">
                <a:solidFill>
                  <a:srgbClr val="DCC58C"/>
                </a:solidFill>
                <a:latin typeface="Helvetica"/>
                <a:ea typeface="Helvetica"/>
                <a:cs typeface="Helvetica"/>
              </a:rPr>
              <a:t>ECDA WISSENSLABOR</a:t>
            </a:r>
          </a:p>
        </p:txBody>
      </p:sp>
      <p:sp>
        <p:nvSpPr>
          <p:cNvPr id="14" name="10 / 26">
            <a:extLst xmlns:a="http://schemas.openxmlformats.org/drawingml/2006/main">
              <a:ext uri="{FF2B5EF4-FFF2-40B4-BE49-F238E27FC236}">
                <a16:creationId xmlns:a16="http://schemas.microsoft.com/office/drawing/2014/main" id="{CAD20AAA-E239-446E-AFD8-214AD779CE03}"/>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F6F3EC"/>
                </a:solidFill>
                <a:latin typeface="Helvetica"/>
                <a:ea typeface="Helvetica"/>
                <a:cs typeface="Helvetica"/>
              </a:defRPr>
            </a:defPPr>
            <a:lvl1pPr>
              <a:defRPr sz="1050" b="0">
                <a:solidFill>
                  <a:srgbClr val="F6F3EC"/>
                </a:solidFill>
                <a:latin typeface="Helvetica"/>
                <a:ea typeface="Helvetica"/>
                <a:cs typeface="Helvetica"/>
              </a:defRPr>
            </a:lvl1pPr>
            <a:lvl2pPr>
              <a:defRPr sz="1050" b="0">
                <a:solidFill>
                  <a:srgbClr val="F6F3EC"/>
                </a:solidFill>
                <a:latin typeface="Helvetica"/>
                <a:ea typeface="Helvetica"/>
                <a:cs typeface="Helvetica"/>
              </a:defRPr>
            </a:lvl2pPr>
            <a:lvl3pPr>
              <a:defRPr sz="1050" b="0">
                <a:solidFill>
                  <a:srgbClr val="F6F3EC"/>
                </a:solidFill>
                <a:latin typeface="Helvetica"/>
                <a:ea typeface="Helvetica"/>
                <a:cs typeface="Helvetica"/>
              </a:defRPr>
            </a:lvl3pPr>
            <a:lvl4pPr>
              <a:defRPr sz="1050" b="0">
                <a:solidFill>
                  <a:srgbClr val="F6F3EC"/>
                </a:solidFill>
                <a:latin typeface="Helvetica"/>
                <a:ea typeface="Helvetica"/>
                <a:cs typeface="Helvetica"/>
              </a:defRPr>
            </a:lvl4pPr>
            <a:lvl5pPr>
              <a:defRPr sz="1050" b="0">
                <a:solidFill>
                  <a:srgbClr val="F6F3EC"/>
                </a:solidFill>
                <a:latin typeface="Helvetica"/>
                <a:ea typeface="Helvetica"/>
                <a:cs typeface="Helvetica"/>
              </a:defRPr>
            </a:lvl5pPr>
            <a:lvl6pPr>
              <a:defRPr sz="1050" b="0">
                <a:solidFill>
                  <a:srgbClr val="F6F3EC"/>
                </a:solidFill>
                <a:latin typeface="Helvetica"/>
                <a:ea typeface="Helvetica"/>
                <a:cs typeface="Helvetica"/>
              </a:defRPr>
            </a:lvl6pPr>
            <a:lvl7pPr>
              <a:defRPr sz="1050" b="0">
                <a:solidFill>
                  <a:srgbClr val="F6F3EC"/>
                </a:solidFill>
                <a:latin typeface="Helvetica"/>
                <a:ea typeface="Helvetica"/>
                <a:cs typeface="Helvetica"/>
              </a:defRPr>
            </a:lvl7pPr>
            <a:lvl8pPr>
              <a:defRPr sz="1050" b="0">
                <a:solidFill>
                  <a:srgbClr val="F6F3EC"/>
                </a:solidFill>
                <a:latin typeface="Helvetica"/>
                <a:ea typeface="Helvetica"/>
                <a:cs typeface="Helvetica"/>
              </a:defRPr>
            </a:lvl8pPr>
            <a:lvl9pPr>
              <a:defRPr sz="1050" b="0">
                <a:solidFill>
                  <a:srgbClr val="F6F3EC"/>
                </a:solidFill>
                <a:latin typeface="Helvetica"/>
                <a:ea typeface="Helvetica"/>
                <a:cs typeface="Helvetica"/>
              </a:defRPr>
            </a:lvl9pPr>
          </a:lstStyle>
          <a:p xmlns:a="http://schemas.openxmlformats.org/drawingml/2006/main">
            <a:pPr>
              <a:defRPr sz="1050" b="0">
                <a:solidFill>
                  <a:srgbClr val="F6F3EC"/>
                </a:solidFill>
                <a:latin typeface="Helvetica"/>
                <a:ea typeface="Helvetica"/>
                <a:cs typeface="Helvetica"/>
              </a:defRPr>
            </a:pPr>
            <a:r>
              <a:rPr sz="1050" b="0">
                <a:solidFill>
                  <a:srgbClr val="F6F3EC"/>
                </a:solidFill>
                <a:latin typeface="Helvetica"/>
                <a:ea typeface="Helvetica"/>
                <a:cs typeface="Helvetica"/>
              </a:rPr>
              <a:t>10 / 26</a:t>
            </a:r>
          </a:p>
        </p:txBody>
      </p:sp>
    </p:spTree>
    <p:extLst>
      <p:ext uri="{BB962C8B-B14F-4D97-AF65-F5344CB8AC3E}">
        <p14:creationId xmlns:p14="http://schemas.microsoft.com/office/powerpoint/2010/main" val="7732256"/>
      </p:ext>
    </p:extLst>
  </p:cSld>
</p:sld>
</file>

<file path=ppt/slides/slide11.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5" name="ECDA">
            <a:extLst xmlns:a="http://schemas.openxmlformats.org/drawingml/2006/main">
              <a:ext uri="{FF2B5EF4-FFF2-40B4-BE49-F238E27FC236}">
                <a16:creationId xmlns:a16="http://schemas.microsoft.com/office/drawing/2014/main" id="{295C4E4C-F589-431F-A9FC-BECA6050A51A}"/>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EC21AD67-D2E9-4050-BC7E-FCA1E647799A}"/>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4265747D-11A4-4DF4-A2F8-247FC5F29048}"/>
              </a:ext>
            </a:extLst>
          </p:cNvPr>
          <p:cNvPicPr>
            <a:picLocks xmlns:a="http://schemas.openxmlformats.org/drawingml/2006/main" noChangeAspect="1"/>
          </p:cNvPicPr>
          <p:nvPr/>
        </p:nvPicPr>
        <p:blipFill>
          <a:blip xmlns:r="http://schemas.openxmlformats.org/officeDocument/2006/relationships" xmlns:a="http://schemas.openxmlformats.org/drawingml/2006/main" r:embed="R129957540e9f44b4"/>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Fall A: Inventar und Sicherung">
            <a:extLst xmlns:a="http://schemas.openxmlformats.org/drawingml/2006/main">
              <a:ext uri="{FF2B5EF4-FFF2-40B4-BE49-F238E27FC236}">
                <a16:creationId xmlns:a16="http://schemas.microsoft.com/office/drawing/2014/main" id="{FFCB1FE1-1A51-4335-823F-D697609F690E}"/>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Fall A: Inventar und Sicherung</a:t>
            </a:r>
          </a:p>
        </p:txBody>
      </p:sp>
      <p:sp>
        <p:nvSpPr>
          <p:cNvPr id="5" name="01">
            <a:extLst xmlns:a="http://schemas.openxmlformats.org/drawingml/2006/main">
              <a:ext uri="{FF2B5EF4-FFF2-40B4-BE49-F238E27FC236}">
                <a16:creationId xmlns:a16="http://schemas.microsoft.com/office/drawing/2014/main" id="{58629AA1-A1E4-4111-A780-AD7A8D24D3DB}"/>
              </a:ext>
            </a:extLst>
          </p:cNvPr>
          <p:cNvSpPr>
            <a:spLocks xmlns:a="http://schemas.openxmlformats.org/drawingml/2006/main" noGrp="1"/>
          </p:cNvSpPr>
          <p:nvPr/>
        </p:nvSpPr>
        <p:spPr>
          <a:xfrm xmlns:a="http://schemas.openxmlformats.org/drawingml/2006/main">
            <a:off x="723900" y="24003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01</a:t>
            </a:r>
          </a:p>
        </p:txBody>
      </p:sp>
      <p:sp>
        <p:nvSpPr>
          <p:cNvPr id="6" name="Source Root, Startkommando, Abhängigkeiten und laufende">
            <a:extLst xmlns:a="http://schemas.openxmlformats.org/drawingml/2006/main">
              <a:ext uri="{FF2B5EF4-FFF2-40B4-BE49-F238E27FC236}">
                <a16:creationId xmlns:a16="http://schemas.microsoft.com/office/drawing/2014/main" id="{50813749-833C-4844-9CF7-17FF909ACC64}"/>
              </a:ext>
            </a:extLst>
          </p:cNvPr>
          <p:cNvSpPr>
            <a:spLocks xmlns:a="http://schemas.openxmlformats.org/drawingml/2006/main" noGrp="1"/>
          </p:cNvSpPr>
          <p:nvPr/>
        </p:nvSpPr>
        <p:spPr>
          <a:xfrm xmlns:a="http://schemas.openxmlformats.org/drawingml/2006/main">
            <a:off x="1362075" y="23622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Source Root, Startkommando, Abhängigkeiten und laufende Version ermitteln.</a:t>
            </a:r>
          </a:p>
        </p:txBody>
      </p:sp>
      <p:sp>
        <p:nvSpPr>
          <p:cNvPr id="7" name="02">
            <a:extLst xmlns:a="http://schemas.openxmlformats.org/drawingml/2006/main">
              <a:ext uri="{FF2B5EF4-FFF2-40B4-BE49-F238E27FC236}">
                <a16:creationId xmlns:a16="http://schemas.microsoft.com/office/drawing/2014/main" id="{9036F9CF-90F9-4CDF-B625-79715A4A49ED}"/>
              </a:ext>
            </a:extLst>
          </p:cNvPr>
          <p:cNvSpPr>
            <a:spLocks xmlns:a="http://schemas.openxmlformats.org/drawingml/2006/main" noGrp="1"/>
          </p:cNvSpPr>
          <p:nvPr/>
        </p:nvSpPr>
        <p:spPr>
          <a:xfrm xmlns:a="http://schemas.openxmlformats.org/drawingml/2006/main">
            <a:off x="723900" y="32766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02</a:t>
            </a:r>
          </a:p>
        </p:txBody>
      </p:sp>
      <p:sp>
        <p:nvSpPr>
          <p:cNvPr id="8" name="Datenbank, Uploads, Volumes, Bind Mounts und externe Di">
            <a:extLst xmlns:a="http://schemas.openxmlformats.org/drawingml/2006/main">
              <a:ext uri="{FF2B5EF4-FFF2-40B4-BE49-F238E27FC236}">
                <a16:creationId xmlns:a16="http://schemas.microsoft.com/office/drawing/2014/main" id="{7B5DFFC3-C079-431F-A45D-338A65645109}"/>
              </a:ext>
            </a:extLst>
          </p:cNvPr>
          <p:cNvSpPr>
            <a:spLocks xmlns:a="http://schemas.openxmlformats.org/drawingml/2006/main" noGrp="1"/>
          </p:cNvSpPr>
          <p:nvPr/>
        </p:nvSpPr>
        <p:spPr>
          <a:xfrm xmlns:a="http://schemas.openxmlformats.org/drawingml/2006/main">
            <a:off x="1362075" y="32385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Datenbank, Uploads, Volumes, Bind Mounts und externe Dienste erfassen.</a:t>
            </a:r>
          </a:p>
        </p:txBody>
      </p:sp>
      <p:sp>
        <p:nvSpPr>
          <p:cNvPr id="9" name="03">
            <a:extLst xmlns:a="http://schemas.openxmlformats.org/drawingml/2006/main">
              <a:ext uri="{FF2B5EF4-FFF2-40B4-BE49-F238E27FC236}">
                <a16:creationId xmlns:a16="http://schemas.microsoft.com/office/drawing/2014/main" id="{BB22E65F-4D9A-464C-B09F-49F5914BBE2E}"/>
              </a:ext>
            </a:extLst>
          </p:cNvPr>
          <p:cNvSpPr>
            <a:spLocks xmlns:a="http://schemas.openxmlformats.org/drawingml/2006/main" noGrp="1"/>
          </p:cNvSpPr>
          <p:nvPr/>
        </p:nvSpPr>
        <p:spPr>
          <a:xfrm xmlns:a="http://schemas.openxmlformats.org/drawingml/2006/main">
            <a:off x="723900" y="41529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03</a:t>
            </a:r>
          </a:p>
        </p:txBody>
      </p:sp>
      <p:sp>
        <p:nvSpPr>
          <p:cNvPr id="10" name="Secrets nach Speicherort und benötigten Rechten erfasse">
            <a:extLst xmlns:a="http://schemas.openxmlformats.org/drawingml/2006/main">
              <a:ext uri="{FF2B5EF4-FFF2-40B4-BE49-F238E27FC236}">
                <a16:creationId xmlns:a16="http://schemas.microsoft.com/office/drawing/2014/main" id="{06E996AC-6764-4A4E-80A3-F991E4BC6AAB}"/>
              </a:ext>
            </a:extLst>
          </p:cNvPr>
          <p:cNvSpPr>
            <a:spLocks xmlns:a="http://schemas.openxmlformats.org/drawingml/2006/main" noGrp="1"/>
          </p:cNvSpPr>
          <p:nvPr/>
        </p:nvSpPr>
        <p:spPr>
          <a:xfrm xmlns:a="http://schemas.openxmlformats.org/drawingml/2006/main">
            <a:off x="1362075" y="41148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Secrets nach Speicherort und benötigten Rechten erfassen, ohne Werte zu kopieren.</a:t>
            </a:r>
          </a:p>
        </p:txBody>
      </p:sp>
      <p:sp>
        <p:nvSpPr>
          <p:cNvPr id="11" name="04">
            <a:extLst xmlns:a="http://schemas.openxmlformats.org/drawingml/2006/main">
              <a:ext uri="{FF2B5EF4-FFF2-40B4-BE49-F238E27FC236}">
                <a16:creationId xmlns:a16="http://schemas.microsoft.com/office/drawing/2014/main" id="{3E6EE6BC-B5FA-4FF0-BB92-9379A7C349CE}"/>
              </a:ext>
            </a:extLst>
          </p:cNvPr>
          <p:cNvSpPr>
            <a:spLocks xmlns:a="http://schemas.openxmlformats.org/drawingml/2006/main" noGrp="1"/>
          </p:cNvSpPr>
          <p:nvPr/>
        </p:nvSpPr>
        <p:spPr>
          <a:xfrm xmlns:a="http://schemas.openxmlformats.org/drawingml/2006/main">
            <a:off x="723900" y="50292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04</a:t>
            </a:r>
          </a:p>
        </p:txBody>
      </p:sp>
      <p:sp>
        <p:nvSpPr>
          <p:cNvPr id="12" name="Konsistente Sicherung und isolierte Wiederherstellung v">
            <a:extLst xmlns:a="http://schemas.openxmlformats.org/drawingml/2006/main">
              <a:ext uri="{FF2B5EF4-FFF2-40B4-BE49-F238E27FC236}">
                <a16:creationId xmlns:a16="http://schemas.microsoft.com/office/drawing/2014/main" id="{B3034BCE-D2C6-4CC5-BFDF-3D13546D68D1}"/>
              </a:ext>
            </a:extLst>
          </p:cNvPr>
          <p:cNvSpPr>
            <a:spLocks xmlns:a="http://schemas.openxmlformats.org/drawingml/2006/main" noGrp="1"/>
          </p:cNvSpPr>
          <p:nvPr/>
        </p:nvSpPr>
        <p:spPr>
          <a:xfrm xmlns:a="http://schemas.openxmlformats.org/drawingml/2006/main">
            <a:off x="1362075" y="49911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Konsistente Sicherung und isolierte Wiederherstellung vor der Umstellung prüfen.</a:t>
            </a:r>
          </a:p>
        </p:txBody>
      </p:sp>
      <p:sp>
        <p:nvSpPr>
          <p:cNvPr id="13" name="ECDA WISSENSLABOR">
            <a:extLst xmlns:a="http://schemas.openxmlformats.org/drawingml/2006/main">
              <a:ext uri="{FF2B5EF4-FFF2-40B4-BE49-F238E27FC236}">
                <a16:creationId xmlns:a16="http://schemas.microsoft.com/office/drawing/2014/main" id="{F0C6A72A-C4E9-4E57-971B-4F5054854FBF}"/>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4" name="11 / 26">
            <a:extLst xmlns:a="http://schemas.openxmlformats.org/drawingml/2006/main">
              <a:ext uri="{FF2B5EF4-FFF2-40B4-BE49-F238E27FC236}">
                <a16:creationId xmlns:a16="http://schemas.microsoft.com/office/drawing/2014/main" id="{4C47D8B7-ED6E-4D49-B51D-C05A5B76F683}"/>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11 / 26</a:t>
            </a:r>
          </a:p>
        </p:txBody>
      </p:sp>
    </p:spTree>
    <p:extLst>
      <p:ext uri="{BB962C8B-B14F-4D97-AF65-F5344CB8AC3E}">
        <p14:creationId xmlns:p14="http://schemas.microsoft.com/office/powerpoint/2010/main" val="1107542442"/>
      </p:ext>
    </p:extLst>
  </p:cSld>
</p:sld>
</file>

<file path=ppt/slides/slide12.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5" name="ECDA">
            <a:extLst xmlns:a="http://schemas.openxmlformats.org/drawingml/2006/main">
              <a:ext uri="{FF2B5EF4-FFF2-40B4-BE49-F238E27FC236}">
                <a16:creationId xmlns:a16="http://schemas.microsoft.com/office/drawing/2014/main" id="{4AC9C9E0-D28D-48B8-AD44-F895EAF2F237}"/>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3F7EE503-D63F-40BD-9C56-FB621A549AD1}"/>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A09CCB03-CE0F-4981-83F1-AF18DF8D9A88}"/>
              </a:ext>
            </a:extLst>
          </p:cNvPr>
          <p:cNvPicPr>
            <a:picLocks xmlns:a="http://schemas.openxmlformats.org/drawingml/2006/main" noChangeAspect="1"/>
          </p:cNvPicPr>
          <p:nvPr/>
        </p:nvPicPr>
        <p:blipFill>
          <a:blip xmlns:r="http://schemas.openxmlformats.org/officeDocument/2006/relationships" xmlns:a="http://schemas.openxmlformats.org/drawingml/2006/main" r:embed="Rfdad4ddaa7d24df9"/>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Fall A: Geprüfte Quellen in GitLab">
            <a:extLst xmlns:a="http://schemas.openxmlformats.org/drawingml/2006/main">
              <a:ext uri="{FF2B5EF4-FFF2-40B4-BE49-F238E27FC236}">
                <a16:creationId xmlns:a16="http://schemas.microsoft.com/office/drawing/2014/main" id="{3C5155E0-7F2C-462D-9320-87211A5A44E5}"/>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Fall A: Geprüfte Quellen in GitLab</a:t>
            </a:r>
          </a:p>
        </p:txBody>
      </p:sp>
      <p:sp>
        <p:nvSpPr>
          <p:cNvPr id="5" name="01">
            <a:extLst xmlns:a="http://schemas.openxmlformats.org/drawingml/2006/main">
              <a:ext uri="{FF2B5EF4-FFF2-40B4-BE49-F238E27FC236}">
                <a16:creationId xmlns:a16="http://schemas.microsoft.com/office/drawing/2014/main" id="{61D8643A-9425-4641-9EBB-57A31F0CA6FA}"/>
              </a:ext>
            </a:extLst>
          </p:cNvPr>
          <p:cNvSpPr>
            <a:spLocks xmlns:a="http://schemas.openxmlformats.org/drawingml/2006/main" noGrp="1"/>
          </p:cNvSpPr>
          <p:nvPr/>
        </p:nvSpPr>
        <p:spPr>
          <a:xfrm xmlns:a="http://schemas.openxmlformats.org/drawingml/2006/main">
            <a:off x="723900" y="24003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01</a:t>
            </a:r>
          </a:p>
        </p:txBody>
      </p:sp>
      <p:sp>
        <p:nvSpPr>
          <p:cNvPr id="6" name="Die ausgewählte Source Root erhält .gitignore, .dockeri">
            <a:extLst xmlns:a="http://schemas.openxmlformats.org/drawingml/2006/main">
              <a:ext uri="{FF2B5EF4-FFF2-40B4-BE49-F238E27FC236}">
                <a16:creationId xmlns:a16="http://schemas.microsoft.com/office/drawing/2014/main" id="{4268D6BD-063E-4F95-BC66-A523C008BEB8}"/>
              </a:ext>
            </a:extLst>
          </p:cNvPr>
          <p:cNvSpPr>
            <a:spLocks xmlns:a="http://schemas.openxmlformats.org/drawingml/2006/main" noGrp="1"/>
          </p:cNvSpPr>
          <p:nvPr/>
        </p:nvSpPr>
        <p:spPr>
          <a:xfrm xmlns:a="http://schemas.openxmlformats.org/drawingml/2006/main">
            <a:off x="1362075" y="23622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Die ausgewählte Source Root erhält .gitignore, .dockerignore und Projektregeln.</a:t>
            </a:r>
          </a:p>
        </p:txBody>
      </p:sp>
      <p:sp>
        <p:nvSpPr>
          <p:cNvPr id="7" name="02">
            <a:extLst xmlns:a="http://schemas.openxmlformats.org/drawingml/2006/main">
              <a:ext uri="{FF2B5EF4-FFF2-40B4-BE49-F238E27FC236}">
                <a16:creationId xmlns:a16="http://schemas.microsoft.com/office/drawing/2014/main" id="{12539555-6CF3-4B4F-B243-32AE7E6D9307}"/>
              </a:ext>
            </a:extLst>
          </p:cNvPr>
          <p:cNvSpPr>
            <a:spLocks xmlns:a="http://schemas.openxmlformats.org/drawingml/2006/main" noGrp="1"/>
          </p:cNvSpPr>
          <p:nvPr/>
        </p:nvSpPr>
        <p:spPr>
          <a:xfrm xmlns:a="http://schemas.openxmlformats.org/drawingml/2006/main">
            <a:off x="723900" y="32766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02</a:t>
            </a:r>
          </a:p>
        </p:txBody>
      </p:sp>
      <p:sp>
        <p:nvSpPr>
          <p:cNvPr id="8" name="Nur geprüfte Dateien und freigegebene Arbeitsgrundlagen">
            <a:extLst xmlns:a="http://schemas.openxmlformats.org/drawingml/2006/main">
              <a:ext uri="{FF2B5EF4-FFF2-40B4-BE49-F238E27FC236}">
                <a16:creationId xmlns:a16="http://schemas.microsoft.com/office/drawing/2014/main" id="{6886FE83-B009-48F3-B499-2825FD077930}"/>
              </a:ext>
            </a:extLst>
          </p:cNvPr>
          <p:cNvSpPr>
            <a:spLocks xmlns:a="http://schemas.openxmlformats.org/drawingml/2006/main" noGrp="1"/>
          </p:cNvSpPr>
          <p:nvPr/>
        </p:nvSpPr>
        <p:spPr>
          <a:xfrm xmlns:a="http://schemas.openxmlformats.org/drawingml/2006/main">
            <a:off x="1362075" y="32385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Nur geprüfte Dateien und freigegebene Arbeitsgrundlagen gezielt aufnehmen.</a:t>
            </a:r>
          </a:p>
        </p:txBody>
      </p:sp>
      <p:sp>
        <p:nvSpPr>
          <p:cNvPr id="9" name="03">
            <a:extLst xmlns:a="http://schemas.openxmlformats.org/drawingml/2006/main">
              <a:ext uri="{FF2B5EF4-FFF2-40B4-BE49-F238E27FC236}">
                <a16:creationId xmlns:a16="http://schemas.microsoft.com/office/drawing/2014/main" id="{E03F791A-C38D-4A34-85A7-7A866E49E6F5}"/>
              </a:ext>
            </a:extLst>
          </p:cNvPr>
          <p:cNvSpPr>
            <a:spLocks xmlns:a="http://schemas.openxmlformats.org/drawingml/2006/main" noGrp="1"/>
          </p:cNvSpPr>
          <p:nvPr/>
        </p:nvSpPr>
        <p:spPr>
          <a:xfrm xmlns:a="http://schemas.openxmlformats.org/drawingml/2006/main">
            <a:off x="723900" y="41529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03</a:t>
            </a:r>
          </a:p>
        </p:txBody>
      </p:sp>
      <p:sp>
        <p:nvSpPr>
          <p:cNvPr id="10" name="Ein privates GitLab-CE-Projekt anlegen und den ersten C">
            <a:extLst xmlns:a="http://schemas.openxmlformats.org/drawingml/2006/main">
              <a:ext uri="{FF2B5EF4-FFF2-40B4-BE49-F238E27FC236}">
                <a16:creationId xmlns:a16="http://schemas.microsoft.com/office/drawing/2014/main" id="{4C64BF4B-B2D9-4FB6-9145-9593316ADC32}"/>
              </a:ext>
            </a:extLst>
          </p:cNvPr>
          <p:cNvSpPr>
            <a:spLocks xmlns:a="http://schemas.openxmlformats.org/drawingml/2006/main" noGrp="1"/>
          </p:cNvSpPr>
          <p:nvPr/>
        </p:nvSpPr>
        <p:spPr>
          <a:xfrm xmlns:a="http://schemas.openxmlformats.org/drawingml/2006/main">
            <a:off x="1362075" y="41148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Ein privates GitLab-CE-Projekt anlegen und den ersten Commit prüfen.</a:t>
            </a:r>
          </a:p>
        </p:txBody>
      </p:sp>
      <p:sp>
        <p:nvSpPr>
          <p:cNvPr id="11" name="04">
            <a:extLst xmlns:a="http://schemas.openxmlformats.org/drawingml/2006/main">
              <a:ext uri="{FF2B5EF4-FFF2-40B4-BE49-F238E27FC236}">
                <a16:creationId xmlns:a16="http://schemas.microsoft.com/office/drawing/2014/main" id="{6122F5C1-9772-4E9C-B61F-450C4B58A05B}"/>
              </a:ext>
            </a:extLst>
          </p:cNvPr>
          <p:cNvSpPr>
            <a:spLocks xmlns:a="http://schemas.openxmlformats.org/drawingml/2006/main" noGrp="1"/>
          </p:cNvSpPr>
          <p:nvPr/>
        </p:nvSpPr>
        <p:spPr>
          <a:xfrm xmlns:a="http://schemas.openxmlformats.org/drawingml/2006/main">
            <a:off x="723900" y="50292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04</a:t>
            </a:r>
          </a:p>
        </p:txBody>
      </p:sp>
      <p:sp>
        <p:nvSpPr>
          <p:cNvPr id="12" name="Start, Tests und Image-Build aus einem frischen Checkou">
            <a:extLst xmlns:a="http://schemas.openxmlformats.org/drawingml/2006/main">
              <a:ext uri="{FF2B5EF4-FFF2-40B4-BE49-F238E27FC236}">
                <a16:creationId xmlns:a16="http://schemas.microsoft.com/office/drawing/2014/main" id="{726914B7-6042-4A87-9234-64BF2611FD9F}"/>
              </a:ext>
            </a:extLst>
          </p:cNvPr>
          <p:cNvSpPr>
            <a:spLocks xmlns:a="http://schemas.openxmlformats.org/drawingml/2006/main" noGrp="1"/>
          </p:cNvSpPr>
          <p:nvPr/>
        </p:nvSpPr>
        <p:spPr>
          <a:xfrm xmlns:a="http://schemas.openxmlformats.org/drawingml/2006/main">
            <a:off x="1362075" y="49911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Start, Tests und Image-Build aus einem frischen Checkout nachvollziehen.</a:t>
            </a:r>
          </a:p>
        </p:txBody>
      </p:sp>
      <p:sp>
        <p:nvSpPr>
          <p:cNvPr id="13" name="ECDA WISSENSLABOR">
            <a:extLst xmlns:a="http://schemas.openxmlformats.org/drawingml/2006/main">
              <a:ext uri="{FF2B5EF4-FFF2-40B4-BE49-F238E27FC236}">
                <a16:creationId xmlns:a16="http://schemas.microsoft.com/office/drawing/2014/main" id="{E9B4C0B5-A902-4EA2-AEB9-B457FE6862F2}"/>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4" name="12 / 26">
            <a:extLst xmlns:a="http://schemas.openxmlformats.org/drawingml/2006/main">
              <a:ext uri="{FF2B5EF4-FFF2-40B4-BE49-F238E27FC236}">
                <a16:creationId xmlns:a16="http://schemas.microsoft.com/office/drawing/2014/main" id="{2825796A-45E8-41DB-91F6-2131FBEF82A3}"/>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12 / 26</a:t>
            </a:r>
          </a:p>
        </p:txBody>
      </p:sp>
    </p:spTree>
    <p:extLst>
      <p:ext uri="{BB962C8B-B14F-4D97-AF65-F5344CB8AC3E}">
        <p14:creationId xmlns:p14="http://schemas.microsoft.com/office/powerpoint/2010/main" val="1716301639"/>
      </p:ext>
    </p:extLst>
  </p:cSld>
</p:sld>
</file>

<file path=ppt/slides/slide13.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5" name="ECDA">
            <a:extLst xmlns:a="http://schemas.openxmlformats.org/drawingml/2006/main">
              <a:ext uri="{FF2B5EF4-FFF2-40B4-BE49-F238E27FC236}">
                <a16:creationId xmlns:a16="http://schemas.microsoft.com/office/drawing/2014/main" id="{E4F73EB0-B6CA-415F-98CB-B4DC12915303}"/>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4C1A4FCE-AD18-4634-B864-5B6D1BA17823}"/>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C9B2AA16-215D-4D8B-B0FD-E8504A6C166B}"/>
              </a:ext>
            </a:extLst>
          </p:cNvPr>
          <p:cNvPicPr>
            <a:picLocks xmlns:a="http://schemas.openxmlformats.org/drawingml/2006/main" noChangeAspect="1"/>
          </p:cNvPicPr>
          <p:nvPr/>
        </p:nvPicPr>
        <p:blipFill>
          <a:blip xmlns:r="http://schemas.openxmlformats.org/officeDocument/2006/relationships" xmlns:a="http://schemas.openxmlformats.org/drawingml/2006/main" r:embed="R508f885245364040"/>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Fall A: HTTPS und geprüfte Bereitstellung">
            <a:extLst xmlns:a="http://schemas.openxmlformats.org/drawingml/2006/main">
              <a:ext uri="{FF2B5EF4-FFF2-40B4-BE49-F238E27FC236}">
                <a16:creationId xmlns:a16="http://schemas.microsoft.com/office/drawing/2014/main" id="{79B747AD-7620-4027-9BB5-9B4E67AFAED2}"/>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Fall A: HTTPS und geprüfte Bereitstellung</a:t>
            </a:r>
          </a:p>
        </p:txBody>
      </p:sp>
      <p:sp>
        <p:nvSpPr>
          <p:cNvPr id="5" name="01">
            <a:extLst xmlns:a="http://schemas.openxmlformats.org/drawingml/2006/main">
              <a:ext uri="{FF2B5EF4-FFF2-40B4-BE49-F238E27FC236}">
                <a16:creationId xmlns:a16="http://schemas.microsoft.com/office/drawing/2014/main" id="{7A0A4EBF-F630-4245-BD77-7A60250EE5B7}"/>
              </a:ext>
            </a:extLst>
          </p:cNvPr>
          <p:cNvSpPr>
            <a:spLocks xmlns:a="http://schemas.openxmlformats.org/drawingml/2006/main" noGrp="1"/>
          </p:cNvSpPr>
          <p:nvPr/>
        </p:nvSpPr>
        <p:spPr>
          <a:xfrm xmlns:a="http://schemas.openxmlformats.org/drawingml/2006/main">
            <a:off x="723900" y="24003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01</a:t>
            </a:r>
          </a:p>
        </p:txBody>
      </p:sp>
      <p:sp>
        <p:nvSpPr>
          <p:cNvPr id="6" name="Einen passenden FQDN und einen abgesicherten Reverse Pr">
            <a:extLst xmlns:a="http://schemas.openxmlformats.org/drawingml/2006/main">
              <a:ext uri="{FF2B5EF4-FFF2-40B4-BE49-F238E27FC236}">
                <a16:creationId xmlns:a16="http://schemas.microsoft.com/office/drawing/2014/main" id="{EF5AAEDC-1876-4C57-8F8F-95F08F5A0AC6}"/>
              </a:ext>
            </a:extLst>
          </p:cNvPr>
          <p:cNvSpPr>
            <a:spLocks xmlns:a="http://schemas.openxmlformats.org/drawingml/2006/main" noGrp="1"/>
          </p:cNvSpPr>
          <p:nvPr/>
        </p:nvSpPr>
        <p:spPr>
          <a:xfrm xmlns:a="http://schemas.openxmlformats.org/drawingml/2006/main">
            <a:off x="1362075" y="23622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Einen passenden FQDN und einen abgesicherten Reverse Proxy vorsehen.</a:t>
            </a:r>
          </a:p>
        </p:txBody>
      </p:sp>
      <p:sp>
        <p:nvSpPr>
          <p:cNvPr id="7" name="02">
            <a:extLst xmlns:a="http://schemas.openxmlformats.org/drawingml/2006/main">
              <a:ext uri="{FF2B5EF4-FFF2-40B4-BE49-F238E27FC236}">
                <a16:creationId xmlns:a16="http://schemas.microsoft.com/office/drawing/2014/main" id="{A8345A9B-AFEC-41C4-ABCE-AA350C72787F}"/>
              </a:ext>
            </a:extLst>
          </p:cNvPr>
          <p:cNvSpPr>
            <a:spLocks xmlns:a="http://schemas.openxmlformats.org/drawingml/2006/main" noGrp="1"/>
          </p:cNvSpPr>
          <p:nvPr/>
        </p:nvSpPr>
        <p:spPr>
          <a:xfrm xmlns:a="http://schemas.openxmlformats.org/drawingml/2006/main">
            <a:off x="723900" y="32766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02</a:t>
            </a:r>
          </a:p>
        </p:txBody>
      </p:sp>
      <p:sp>
        <p:nvSpPr>
          <p:cNvPr id="8" name="Ein geprüftes Image aus der Registry per Digest beziehe">
            <a:extLst xmlns:a="http://schemas.openxmlformats.org/drawingml/2006/main">
              <a:ext uri="{FF2B5EF4-FFF2-40B4-BE49-F238E27FC236}">
                <a16:creationId xmlns:a16="http://schemas.microsoft.com/office/drawing/2014/main" id="{3D01FFEF-7737-44B5-9169-9B6E18F9B190}"/>
              </a:ext>
            </a:extLst>
          </p:cNvPr>
          <p:cNvSpPr>
            <a:spLocks xmlns:a="http://schemas.openxmlformats.org/drawingml/2006/main" noGrp="1"/>
          </p:cNvSpPr>
          <p:nvPr/>
        </p:nvSpPr>
        <p:spPr>
          <a:xfrm xmlns:a="http://schemas.openxmlformats.org/drawingml/2006/main">
            <a:off x="1362075" y="32385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Ein geprüftes Image aus der Registry per Digest beziehen.</a:t>
            </a:r>
          </a:p>
        </p:txBody>
      </p:sp>
      <p:sp>
        <p:nvSpPr>
          <p:cNvPr id="9" name="03">
            <a:extLst xmlns:a="http://schemas.openxmlformats.org/drawingml/2006/main">
              <a:ext uri="{FF2B5EF4-FFF2-40B4-BE49-F238E27FC236}">
                <a16:creationId xmlns:a16="http://schemas.microsoft.com/office/drawing/2014/main" id="{357CD2DF-3CCE-4A3D-A37D-54297ED42EF7}"/>
              </a:ext>
            </a:extLst>
          </p:cNvPr>
          <p:cNvSpPr>
            <a:spLocks xmlns:a="http://schemas.openxmlformats.org/drawingml/2006/main" noGrp="1"/>
          </p:cNvSpPr>
          <p:nvPr/>
        </p:nvSpPr>
        <p:spPr>
          <a:xfrm xmlns:a="http://schemas.openxmlformats.org/drawingml/2006/main">
            <a:off x="723900" y="41529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03</a:t>
            </a:r>
          </a:p>
        </p:txBody>
      </p:sp>
      <p:sp>
        <p:nvSpPr>
          <p:cNvPr id="10" name="Secrets und Daten getrennt in geschützten persistenten ">
            <a:extLst xmlns:a="http://schemas.openxmlformats.org/drawingml/2006/main">
              <a:ext uri="{FF2B5EF4-FFF2-40B4-BE49-F238E27FC236}">
                <a16:creationId xmlns:a16="http://schemas.microsoft.com/office/drawing/2014/main" id="{51CE7EEF-7C95-4818-BBE8-03E63C7CA7EA}"/>
              </a:ext>
            </a:extLst>
          </p:cNvPr>
          <p:cNvSpPr>
            <a:spLocks xmlns:a="http://schemas.openxmlformats.org/drawingml/2006/main" noGrp="1"/>
          </p:cNvSpPr>
          <p:nvPr/>
        </p:nvSpPr>
        <p:spPr>
          <a:xfrm xmlns:a="http://schemas.openxmlformats.org/drawingml/2006/main">
            <a:off x="1362075" y="41148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Secrets und Daten getrennt in geschützten persistenten Pfaden bereitstellen.</a:t>
            </a:r>
          </a:p>
        </p:txBody>
      </p:sp>
      <p:sp>
        <p:nvSpPr>
          <p:cNvPr id="11" name="04">
            <a:extLst xmlns:a="http://schemas.openxmlformats.org/drawingml/2006/main">
              <a:ext uri="{FF2B5EF4-FFF2-40B4-BE49-F238E27FC236}">
                <a16:creationId xmlns:a16="http://schemas.microsoft.com/office/drawing/2014/main" id="{A1D1287B-0BD3-431B-AED4-CA5278F9D942}"/>
              </a:ext>
            </a:extLst>
          </p:cNvPr>
          <p:cNvSpPr>
            <a:spLocks xmlns:a="http://schemas.openxmlformats.org/drawingml/2006/main" noGrp="1"/>
          </p:cNvSpPr>
          <p:nvPr/>
        </p:nvSpPr>
        <p:spPr>
          <a:xfrm xmlns:a="http://schemas.openxmlformats.org/drawingml/2006/main">
            <a:off x="723900" y="50292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04</a:t>
            </a:r>
          </a:p>
        </p:txBody>
      </p:sp>
      <p:sp>
        <p:nvSpPr>
          <p:cNvPr id="12" name="TLS, Anmeldung und Persistenz prüfen, bevor der alte Ei">
            <a:extLst xmlns:a="http://schemas.openxmlformats.org/drawingml/2006/main">
              <a:ext uri="{FF2B5EF4-FFF2-40B4-BE49-F238E27FC236}">
                <a16:creationId xmlns:a16="http://schemas.microsoft.com/office/drawing/2014/main" id="{18C63CD8-5BF2-4E3F-9717-8E6C759C08D8}"/>
              </a:ext>
            </a:extLst>
          </p:cNvPr>
          <p:cNvSpPr>
            <a:spLocks xmlns:a="http://schemas.openxmlformats.org/drawingml/2006/main" noGrp="1"/>
          </p:cNvSpPr>
          <p:nvPr/>
        </p:nvSpPr>
        <p:spPr>
          <a:xfrm xmlns:a="http://schemas.openxmlformats.org/drawingml/2006/main">
            <a:off x="1362075" y="49911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TLS, Anmeldung und Persistenz prüfen, bevor der alte Einstieg entfällt.</a:t>
            </a:r>
          </a:p>
        </p:txBody>
      </p:sp>
      <p:sp>
        <p:nvSpPr>
          <p:cNvPr id="13" name="ECDA WISSENSLABOR">
            <a:extLst xmlns:a="http://schemas.openxmlformats.org/drawingml/2006/main">
              <a:ext uri="{FF2B5EF4-FFF2-40B4-BE49-F238E27FC236}">
                <a16:creationId xmlns:a16="http://schemas.microsoft.com/office/drawing/2014/main" id="{DEE7D964-BBA8-4325-92FF-F278CFC0435A}"/>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4" name="13 / 26">
            <a:extLst xmlns:a="http://schemas.openxmlformats.org/drawingml/2006/main">
              <a:ext uri="{FF2B5EF4-FFF2-40B4-BE49-F238E27FC236}">
                <a16:creationId xmlns:a16="http://schemas.microsoft.com/office/drawing/2014/main" id="{188CC4E9-BC2D-4FBD-8941-642360C3DB3F}"/>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13 / 26</a:t>
            </a:r>
          </a:p>
        </p:txBody>
      </p:sp>
    </p:spTree>
    <p:extLst>
      <p:ext uri="{BB962C8B-B14F-4D97-AF65-F5344CB8AC3E}">
        <p14:creationId xmlns:p14="http://schemas.microsoft.com/office/powerpoint/2010/main" val="730364447"/>
      </p:ext>
    </p:extLst>
  </p:cSld>
</p:sld>
</file>

<file path=ppt/slides/slide14.xml><?xml version="1.0" encoding="utf-8"?>
<p:sld xmlns:p="http://schemas.openxmlformats.org/presentationml/2006/main">
  <p:cSld>
    <p:bg>
      <p:bgPr>
        <a:solidFill xmlns:a="http://schemas.openxmlformats.org/drawingml/2006/main">
          <a:srgbClr val="102F3C"/>
        </a:solidFill>
      </p:bgPr>
    </p:bg>
    <p:spTree>
      <p:nvGrpSpPr>
        <p:cNvPr id="1" name=""/>
        <p:cNvGrpSpPr/>
        <p:nvPr/>
      </p:nvGrpSpPr>
      <p:grpSpPr>
        <a:xfrm xmlns:a="http://schemas.openxmlformats.org/drawingml/2006/main"/>
      </p:grpSpPr>
      <p:sp>
        <p:nvSpPr>
          <p:cNvPr id="15" name="ECDA">
            <a:extLst xmlns:a="http://schemas.openxmlformats.org/drawingml/2006/main">
              <a:ext uri="{FF2B5EF4-FFF2-40B4-BE49-F238E27FC236}">
                <a16:creationId xmlns:a16="http://schemas.microsoft.com/office/drawing/2014/main" id="{E2AD4E49-2125-4775-BA4A-61AF091B9EBC}"/>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F6F3EC"/>
                </a:solidFill>
                <a:latin typeface="Georgia"/>
                <a:ea typeface="Georgia"/>
                <a:cs typeface="Georgia"/>
              </a:defRPr>
            </a:defPPr>
            <a:lvl1pPr>
              <a:defRPr sz="2550" b="0">
                <a:solidFill>
                  <a:srgbClr val="F6F3EC"/>
                </a:solidFill>
                <a:latin typeface="Georgia"/>
                <a:ea typeface="Georgia"/>
                <a:cs typeface="Georgia"/>
              </a:defRPr>
            </a:lvl1pPr>
            <a:lvl2pPr>
              <a:defRPr sz="2550" b="0">
                <a:solidFill>
                  <a:srgbClr val="F6F3EC"/>
                </a:solidFill>
                <a:latin typeface="Georgia"/>
                <a:ea typeface="Georgia"/>
                <a:cs typeface="Georgia"/>
              </a:defRPr>
            </a:lvl2pPr>
            <a:lvl3pPr>
              <a:defRPr sz="2550" b="0">
                <a:solidFill>
                  <a:srgbClr val="F6F3EC"/>
                </a:solidFill>
                <a:latin typeface="Georgia"/>
                <a:ea typeface="Georgia"/>
                <a:cs typeface="Georgia"/>
              </a:defRPr>
            </a:lvl3pPr>
            <a:lvl4pPr>
              <a:defRPr sz="2550" b="0">
                <a:solidFill>
                  <a:srgbClr val="F6F3EC"/>
                </a:solidFill>
                <a:latin typeface="Georgia"/>
                <a:ea typeface="Georgia"/>
                <a:cs typeface="Georgia"/>
              </a:defRPr>
            </a:lvl4pPr>
            <a:lvl5pPr>
              <a:defRPr sz="2550" b="0">
                <a:solidFill>
                  <a:srgbClr val="F6F3EC"/>
                </a:solidFill>
                <a:latin typeface="Georgia"/>
                <a:ea typeface="Georgia"/>
                <a:cs typeface="Georgia"/>
              </a:defRPr>
            </a:lvl5pPr>
            <a:lvl6pPr>
              <a:defRPr sz="2550" b="0">
                <a:solidFill>
                  <a:srgbClr val="F6F3EC"/>
                </a:solidFill>
                <a:latin typeface="Georgia"/>
                <a:ea typeface="Georgia"/>
                <a:cs typeface="Georgia"/>
              </a:defRPr>
            </a:lvl6pPr>
            <a:lvl7pPr>
              <a:defRPr sz="2550" b="0">
                <a:solidFill>
                  <a:srgbClr val="F6F3EC"/>
                </a:solidFill>
                <a:latin typeface="Georgia"/>
                <a:ea typeface="Georgia"/>
                <a:cs typeface="Georgia"/>
              </a:defRPr>
            </a:lvl7pPr>
            <a:lvl8pPr>
              <a:defRPr sz="2550" b="0">
                <a:solidFill>
                  <a:srgbClr val="F6F3EC"/>
                </a:solidFill>
                <a:latin typeface="Georgia"/>
                <a:ea typeface="Georgia"/>
                <a:cs typeface="Georgia"/>
              </a:defRPr>
            </a:lvl8pPr>
            <a:lvl9pPr>
              <a:defRPr sz="2550" b="0">
                <a:solidFill>
                  <a:srgbClr val="F6F3EC"/>
                </a:solidFill>
                <a:latin typeface="Georgia"/>
                <a:ea typeface="Georgia"/>
                <a:cs typeface="Georgia"/>
              </a:defRPr>
            </a:lvl9pPr>
          </a:lstStyle>
          <a:p xmlns:a="http://schemas.openxmlformats.org/drawingml/2006/main">
            <a:pPr>
              <a:defRPr sz="2550" b="0">
                <a:solidFill>
                  <a:srgbClr val="F6F3EC"/>
                </a:solidFill>
                <a:latin typeface="Georgia"/>
                <a:ea typeface="Georgia"/>
                <a:cs typeface="Georgia"/>
              </a:defRPr>
            </a:pPr>
            <a:r>
              <a:rPr sz="2550" b="0">
                <a:solidFill>
                  <a:srgbClr val="F6F3E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21469352-861C-4972-8374-C5B70D41432B}"/>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F6F3EC"/>
                </a:solidFill>
                <a:latin typeface="Helvetica"/>
                <a:ea typeface="Helvetica"/>
                <a:cs typeface="Helvetica"/>
              </a:defRPr>
            </a:defPPr>
            <a:lvl1pPr>
              <a:defRPr sz="1350" b="0">
                <a:solidFill>
                  <a:srgbClr val="F6F3EC"/>
                </a:solidFill>
                <a:latin typeface="Helvetica"/>
                <a:ea typeface="Helvetica"/>
                <a:cs typeface="Helvetica"/>
              </a:defRPr>
            </a:lvl1pPr>
            <a:lvl2pPr>
              <a:defRPr sz="1350" b="0">
                <a:solidFill>
                  <a:srgbClr val="F6F3EC"/>
                </a:solidFill>
                <a:latin typeface="Helvetica"/>
                <a:ea typeface="Helvetica"/>
                <a:cs typeface="Helvetica"/>
              </a:defRPr>
            </a:lvl2pPr>
            <a:lvl3pPr>
              <a:defRPr sz="1350" b="0">
                <a:solidFill>
                  <a:srgbClr val="F6F3EC"/>
                </a:solidFill>
                <a:latin typeface="Helvetica"/>
                <a:ea typeface="Helvetica"/>
                <a:cs typeface="Helvetica"/>
              </a:defRPr>
            </a:lvl3pPr>
            <a:lvl4pPr>
              <a:defRPr sz="1350" b="0">
                <a:solidFill>
                  <a:srgbClr val="F6F3EC"/>
                </a:solidFill>
                <a:latin typeface="Helvetica"/>
                <a:ea typeface="Helvetica"/>
                <a:cs typeface="Helvetica"/>
              </a:defRPr>
            </a:lvl4pPr>
            <a:lvl5pPr>
              <a:defRPr sz="1350" b="0">
                <a:solidFill>
                  <a:srgbClr val="F6F3EC"/>
                </a:solidFill>
                <a:latin typeface="Helvetica"/>
                <a:ea typeface="Helvetica"/>
                <a:cs typeface="Helvetica"/>
              </a:defRPr>
            </a:lvl5pPr>
            <a:lvl6pPr>
              <a:defRPr sz="1350" b="0">
                <a:solidFill>
                  <a:srgbClr val="F6F3EC"/>
                </a:solidFill>
                <a:latin typeface="Helvetica"/>
                <a:ea typeface="Helvetica"/>
                <a:cs typeface="Helvetica"/>
              </a:defRPr>
            </a:lvl6pPr>
            <a:lvl7pPr>
              <a:defRPr sz="1350" b="0">
                <a:solidFill>
                  <a:srgbClr val="F6F3EC"/>
                </a:solidFill>
                <a:latin typeface="Helvetica"/>
                <a:ea typeface="Helvetica"/>
                <a:cs typeface="Helvetica"/>
              </a:defRPr>
            </a:lvl7pPr>
            <a:lvl8pPr>
              <a:defRPr sz="1350" b="0">
                <a:solidFill>
                  <a:srgbClr val="F6F3EC"/>
                </a:solidFill>
                <a:latin typeface="Helvetica"/>
                <a:ea typeface="Helvetica"/>
                <a:cs typeface="Helvetica"/>
              </a:defRPr>
            </a:lvl8pPr>
            <a:lvl9pPr>
              <a:defRPr sz="1350" b="0">
                <a:solidFill>
                  <a:srgbClr val="F6F3EC"/>
                </a:solidFill>
                <a:latin typeface="Helvetica"/>
                <a:ea typeface="Helvetica"/>
                <a:cs typeface="Helvetica"/>
              </a:defRPr>
            </a:lvl9pPr>
          </a:lstStyle>
          <a:p xmlns:a="http://schemas.openxmlformats.org/drawingml/2006/main">
            <a:pPr>
              <a:defRPr sz="1350" b="0">
                <a:solidFill>
                  <a:srgbClr val="F6F3EC"/>
                </a:solidFill>
                <a:latin typeface="Helvetica"/>
                <a:ea typeface="Helvetica"/>
                <a:cs typeface="Helvetica"/>
              </a:defRPr>
            </a:pPr>
            <a:r>
              <a:rPr sz="1350" b="0">
                <a:solidFill>
                  <a:srgbClr val="F6F3E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7E7C3A42-1F2C-4DCA-A81F-D1A8DD27270F}"/>
              </a:ext>
            </a:extLst>
          </p:cNvPr>
          <p:cNvPicPr>
            <a:picLocks xmlns:a="http://schemas.openxmlformats.org/drawingml/2006/main" noChangeAspect="1"/>
          </p:cNvPicPr>
          <p:nvPr/>
        </p:nvPicPr>
        <p:blipFill>
          <a:blip xmlns:r="http://schemas.openxmlformats.org/officeDocument/2006/relationships" xmlns:a="http://schemas.openxmlformats.org/drawingml/2006/main" r:embed="R7e8d5bda7bec4525"/>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Fall B: GitHub ist mehr als Git">
            <a:extLst xmlns:a="http://schemas.openxmlformats.org/drawingml/2006/main">
              <a:ext uri="{FF2B5EF4-FFF2-40B4-BE49-F238E27FC236}">
                <a16:creationId xmlns:a16="http://schemas.microsoft.com/office/drawing/2014/main" id="{D61819FA-85BA-4DE0-9E7D-7F1C0BB4D981}"/>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F6F3EC"/>
                </a:solidFill>
                <a:latin typeface="Helvetica"/>
                <a:ea typeface="Helvetica"/>
                <a:cs typeface="Helvetica"/>
              </a:defRPr>
            </a:defPPr>
            <a:lvl1pPr>
              <a:defRPr sz="3375" b="1">
                <a:solidFill>
                  <a:srgbClr val="F6F3EC"/>
                </a:solidFill>
                <a:latin typeface="Helvetica"/>
                <a:ea typeface="Helvetica"/>
                <a:cs typeface="Helvetica"/>
              </a:defRPr>
            </a:lvl1pPr>
            <a:lvl2pPr>
              <a:defRPr sz="3375" b="1">
                <a:solidFill>
                  <a:srgbClr val="F6F3EC"/>
                </a:solidFill>
                <a:latin typeface="Helvetica"/>
                <a:ea typeface="Helvetica"/>
                <a:cs typeface="Helvetica"/>
              </a:defRPr>
            </a:lvl2pPr>
            <a:lvl3pPr>
              <a:defRPr sz="3375" b="1">
                <a:solidFill>
                  <a:srgbClr val="F6F3EC"/>
                </a:solidFill>
                <a:latin typeface="Helvetica"/>
                <a:ea typeface="Helvetica"/>
                <a:cs typeface="Helvetica"/>
              </a:defRPr>
            </a:lvl3pPr>
            <a:lvl4pPr>
              <a:defRPr sz="3375" b="1">
                <a:solidFill>
                  <a:srgbClr val="F6F3EC"/>
                </a:solidFill>
                <a:latin typeface="Helvetica"/>
                <a:ea typeface="Helvetica"/>
                <a:cs typeface="Helvetica"/>
              </a:defRPr>
            </a:lvl4pPr>
            <a:lvl5pPr>
              <a:defRPr sz="3375" b="1">
                <a:solidFill>
                  <a:srgbClr val="F6F3EC"/>
                </a:solidFill>
                <a:latin typeface="Helvetica"/>
                <a:ea typeface="Helvetica"/>
                <a:cs typeface="Helvetica"/>
              </a:defRPr>
            </a:lvl5pPr>
            <a:lvl6pPr>
              <a:defRPr sz="3375" b="1">
                <a:solidFill>
                  <a:srgbClr val="F6F3EC"/>
                </a:solidFill>
                <a:latin typeface="Helvetica"/>
                <a:ea typeface="Helvetica"/>
                <a:cs typeface="Helvetica"/>
              </a:defRPr>
            </a:lvl6pPr>
            <a:lvl7pPr>
              <a:defRPr sz="3375" b="1">
                <a:solidFill>
                  <a:srgbClr val="F6F3EC"/>
                </a:solidFill>
                <a:latin typeface="Helvetica"/>
                <a:ea typeface="Helvetica"/>
                <a:cs typeface="Helvetica"/>
              </a:defRPr>
            </a:lvl7pPr>
            <a:lvl8pPr>
              <a:defRPr sz="3375" b="1">
                <a:solidFill>
                  <a:srgbClr val="F6F3EC"/>
                </a:solidFill>
                <a:latin typeface="Helvetica"/>
                <a:ea typeface="Helvetica"/>
                <a:cs typeface="Helvetica"/>
              </a:defRPr>
            </a:lvl8pPr>
            <a:lvl9pPr>
              <a:defRPr sz="3375" b="1">
                <a:solidFill>
                  <a:srgbClr val="F6F3EC"/>
                </a:solidFill>
                <a:latin typeface="Helvetica"/>
                <a:ea typeface="Helvetica"/>
                <a:cs typeface="Helvetica"/>
              </a:defRPr>
            </a:lvl9pPr>
          </a:lstStyle>
          <a:p xmlns:a="http://schemas.openxmlformats.org/drawingml/2006/main">
            <a:pPr>
              <a:defRPr sz="3375" b="1">
                <a:solidFill>
                  <a:srgbClr val="F6F3EC"/>
                </a:solidFill>
                <a:latin typeface="Helvetica"/>
                <a:ea typeface="Helvetica"/>
                <a:cs typeface="Helvetica"/>
              </a:defRPr>
            </a:pPr>
            <a:r>
              <a:rPr sz="3375" b="1">
                <a:solidFill>
                  <a:srgbClr val="F6F3EC"/>
                </a:solidFill>
                <a:latin typeface="Helvetica"/>
                <a:ea typeface="Helvetica"/>
                <a:cs typeface="Helvetica"/>
              </a:rPr>
              <a:t>Fall B: GitHub ist mehr als Git</a:t>
            </a:r>
          </a:p>
        </p:txBody>
      </p:sp>
      <p:sp>
        <p:nvSpPr>
          <p:cNvPr id="5" name="01">
            <a:extLst xmlns:a="http://schemas.openxmlformats.org/drawingml/2006/main">
              <a:ext uri="{FF2B5EF4-FFF2-40B4-BE49-F238E27FC236}">
                <a16:creationId xmlns:a16="http://schemas.microsoft.com/office/drawing/2014/main" id="{3481F83A-13DA-4FBA-A78D-03AE899C0438}"/>
              </a:ext>
            </a:extLst>
          </p:cNvPr>
          <p:cNvSpPr>
            <a:spLocks xmlns:a="http://schemas.openxmlformats.org/drawingml/2006/main" noGrp="1"/>
          </p:cNvSpPr>
          <p:nvPr/>
        </p:nvSpPr>
        <p:spPr>
          <a:xfrm xmlns:a="http://schemas.openxmlformats.org/drawingml/2006/main">
            <a:off x="723900" y="24003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DCC58C"/>
                </a:solidFill>
                <a:latin typeface="Helvetica"/>
                <a:ea typeface="Helvetica"/>
                <a:cs typeface="Helvetica"/>
              </a:defRPr>
            </a:defPPr>
            <a:lvl1pPr>
              <a:defRPr sz="1575" b="0">
                <a:solidFill>
                  <a:srgbClr val="DCC58C"/>
                </a:solidFill>
                <a:latin typeface="Helvetica"/>
                <a:ea typeface="Helvetica"/>
                <a:cs typeface="Helvetica"/>
              </a:defRPr>
            </a:lvl1pPr>
            <a:lvl2pPr>
              <a:defRPr sz="1575" b="0">
                <a:solidFill>
                  <a:srgbClr val="DCC58C"/>
                </a:solidFill>
                <a:latin typeface="Helvetica"/>
                <a:ea typeface="Helvetica"/>
                <a:cs typeface="Helvetica"/>
              </a:defRPr>
            </a:lvl2pPr>
            <a:lvl3pPr>
              <a:defRPr sz="1575" b="0">
                <a:solidFill>
                  <a:srgbClr val="DCC58C"/>
                </a:solidFill>
                <a:latin typeface="Helvetica"/>
                <a:ea typeface="Helvetica"/>
                <a:cs typeface="Helvetica"/>
              </a:defRPr>
            </a:lvl3pPr>
            <a:lvl4pPr>
              <a:defRPr sz="1575" b="0">
                <a:solidFill>
                  <a:srgbClr val="DCC58C"/>
                </a:solidFill>
                <a:latin typeface="Helvetica"/>
                <a:ea typeface="Helvetica"/>
                <a:cs typeface="Helvetica"/>
              </a:defRPr>
            </a:lvl4pPr>
            <a:lvl5pPr>
              <a:defRPr sz="1575" b="0">
                <a:solidFill>
                  <a:srgbClr val="DCC58C"/>
                </a:solidFill>
                <a:latin typeface="Helvetica"/>
                <a:ea typeface="Helvetica"/>
                <a:cs typeface="Helvetica"/>
              </a:defRPr>
            </a:lvl5pPr>
            <a:lvl6pPr>
              <a:defRPr sz="1575" b="0">
                <a:solidFill>
                  <a:srgbClr val="DCC58C"/>
                </a:solidFill>
                <a:latin typeface="Helvetica"/>
                <a:ea typeface="Helvetica"/>
                <a:cs typeface="Helvetica"/>
              </a:defRPr>
            </a:lvl6pPr>
            <a:lvl7pPr>
              <a:defRPr sz="1575" b="0">
                <a:solidFill>
                  <a:srgbClr val="DCC58C"/>
                </a:solidFill>
                <a:latin typeface="Helvetica"/>
                <a:ea typeface="Helvetica"/>
                <a:cs typeface="Helvetica"/>
              </a:defRPr>
            </a:lvl7pPr>
            <a:lvl8pPr>
              <a:defRPr sz="1575" b="0">
                <a:solidFill>
                  <a:srgbClr val="DCC58C"/>
                </a:solidFill>
                <a:latin typeface="Helvetica"/>
                <a:ea typeface="Helvetica"/>
                <a:cs typeface="Helvetica"/>
              </a:defRPr>
            </a:lvl8pPr>
            <a:lvl9pPr>
              <a:defRPr sz="1575" b="0">
                <a:solidFill>
                  <a:srgbClr val="DCC58C"/>
                </a:solidFill>
                <a:latin typeface="Helvetica"/>
                <a:ea typeface="Helvetica"/>
                <a:cs typeface="Helvetica"/>
              </a:defRPr>
            </a:lvl9pPr>
          </a:lstStyle>
          <a:p xmlns:a="http://schemas.openxmlformats.org/drawingml/2006/main">
            <a:pPr>
              <a:defRPr sz="1575" b="0">
                <a:solidFill>
                  <a:srgbClr val="DCC58C"/>
                </a:solidFill>
                <a:latin typeface="Helvetica"/>
                <a:ea typeface="Helvetica"/>
                <a:cs typeface="Helvetica"/>
              </a:defRPr>
            </a:pPr>
            <a:r>
              <a:rPr sz="1575" b="0">
                <a:solidFill>
                  <a:srgbClr val="DCC58C"/>
                </a:solidFill>
                <a:latin typeface="Helvetica"/>
                <a:ea typeface="Helvetica"/>
                <a:cs typeface="Helvetica"/>
              </a:rPr>
              <a:t>01</a:t>
            </a:r>
          </a:p>
        </p:txBody>
      </p:sp>
      <p:sp>
        <p:nvSpPr>
          <p:cNvPr id="6" name="Branches und Tags, LFS-Objekte und Submodule getrennt i">
            <a:extLst xmlns:a="http://schemas.openxmlformats.org/drawingml/2006/main">
              <a:ext uri="{FF2B5EF4-FFF2-40B4-BE49-F238E27FC236}">
                <a16:creationId xmlns:a16="http://schemas.microsoft.com/office/drawing/2014/main" id="{A52EAD59-B228-4E20-BAF8-4FD5334B49EE}"/>
              </a:ext>
            </a:extLst>
          </p:cNvPr>
          <p:cNvSpPr>
            <a:spLocks xmlns:a="http://schemas.openxmlformats.org/drawingml/2006/main" noGrp="1"/>
          </p:cNvSpPr>
          <p:nvPr/>
        </p:nvSpPr>
        <p:spPr>
          <a:xfrm xmlns:a="http://schemas.openxmlformats.org/drawingml/2006/main">
            <a:off x="1362075" y="23622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F6F3EC"/>
                </a:solidFill>
                <a:latin typeface="Helvetica"/>
                <a:ea typeface="Helvetica"/>
                <a:cs typeface="Helvetica"/>
              </a:defRPr>
            </a:defPPr>
            <a:lvl1pPr>
              <a:defRPr sz="2025" b="0">
                <a:solidFill>
                  <a:srgbClr val="F6F3EC"/>
                </a:solidFill>
                <a:latin typeface="Helvetica"/>
                <a:ea typeface="Helvetica"/>
                <a:cs typeface="Helvetica"/>
              </a:defRPr>
            </a:lvl1pPr>
            <a:lvl2pPr>
              <a:defRPr sz="2025" b="0">
                <a:solidFill>
                  <a:srgbClr val="F6F3EC"/>
                </a:solidFill>
                <a:latin typeface="Helvetica"/>
                <a:ea typeface="Helvetica"/>
                <a:cs typeface="Helvetica"/>
              </a:defRPr>
            </a:lvl2pPr>
            <a:lvl3pPr>
              <a:defRPr sz="2025" b="0">
                <a:solidFill>
                  <a:srgbClr val="F6F3EC"/>
                </a:solidFill>
                <a:latin typeface="Helvetica"/>
                <a:ea typeface="Helvetica"/>
                <a:cs typeface="Helvetica"/>
              </a:defRPr>
            </a:lvl3pPr>
            <a:lvl4pPr>
              <a:defRPr sz="2025" b="0">
                <a:solidFill>
                  <a:srgbClr val="F6F3EC"/>
                </a:solidFill>
                <a:latin typeface="Helvetica"/>
                <a:ea typeface="Helvetica"/>
                <a:cs typeface="Helvetica"/>
              </a:defRPr>
            </a:lvl4pPr>
            <a:lvl5pPr>
              <a:defRPr sz="2025" b="0">
                <a:solidFill>
                  <a:srgbClr val="F6F3EC"/>
                </a:solidFill>
                <a:latin typeface="Helvetica"/>
                <a:ea typeface="Helvetica"/>
                <a:cs typeface="Helvetica"/>
              </a:defRPr>
            </a:lvl5pPr>
            <a:lvl6pPr>
              <a:defRPr sz="2025" b="0">
                <a:solidFill>
                  <a:srgbClr val="F6F3EC"/>
                </a:solidFill>
                <a:latin typeface="Helvetica"/>
                <a:ea typeface="Helvetica"/>
                <a:cs typeface="Helvetica"/>
              </a:defRPr>
            </a:lvl6pPr>
            <a:lvl7pPr>
              <a:defRPr sz="2025" b="0">
                <a:solidFill>
                  <a:srgbClr val="F6F3EC"/>
                </a:solidFill>
                <a:latin typeface="Helvetica"/>
                <a:ea typeface="Helvetica"/>
                <a:cs typeface="Helvetica"/>
              </a:defRPr>
            </a:lvl7pPr>
            <a:lvl8pPr>
              <a:defRPr sz="2025" b="0">
                <a:solidFill>
                  <a:srgbClr val="F6F3EC"/>
                </a:solidFill>
                <a:latin typeface="Helvetica"/>
                <a:ea typeface="Helvetica"/>
                <a:cs typeface="Helvetica"/>
              </a:defRPr>
            </a:lvl8pPr>
            <a:lvl9pPr>
              <a:defRPr sz="2025" b="0">
                <a:solidFill>
                  <a:srgbClr val="F6F3EC"/>
                </a:solidFill>
                <a:latin typeface="Helvetica"/>
                <a:ea typeface="Helvetica"/>
                <a:cs typeface="Helvetica"/>
              </a:defRPr>
            </a:lvl9pPr>
          </a:lstStyle>
          <a:p xmlns:a="http://schemas.openxmlformats.org/drawingml/2006/main">
            <a:pPr>
              <a:defRPr sz="2025" b="0">
                <a:solidFill>
                  <a:srgbClr val="F6F3EC"/>
                </a:solidFill>
                <a:latin typeface="Helvetica"/>
                <a:ea typeface="Helvetica"/>
                <a:cs typeface="Helvetica"/>
              </a:defRPr>
            </a:pPr>
            <a:r>
              <a:rPr sz="2025" b="0">
                <a:solidFill>
                  <a:srgbClr val="F6F3EC"/>
                </a:solidFill>
                <a:latin typeface="Helvetica"/>
                <a:ea typeface="Helvetica"/>
                <a:cs typeface="Helvetica"/>
              </a:rPr>
              <a:t>Branches und Tags, LFS-Objekte und Submodule getrennt inventarisieren.</a:t>
            </a:r>
          </a:p>
        </p:txBody>
      </p:sp>
      <p:sp>
        <p:nvSpPr>
          <p:cNvPr id="7" name="02">
            <a:extLst xmlns:a="http://schemas.openxmlformats.org/drawingml/2006/main">
              <a:ext uri="{FF2B5EF4-FFF2-40B4-BE49-F238E27FC236}">
                <a16:creationId xmlns:a16="http://schemas.microsoft.com/office/drawing/2014/main" id="{6B4AD9AB-D2E5-4AAC-A0EF-82A77B5D7695}"/>
              </a:ext>
            </a:extLst>
          </p:cNvPr>
          <p:cNvSpPr>
            <a:spLocks xmlns:a="http://schemas.openxmlformats.org/drawingml/2006/main" noGrp="1"/>
          </p:cNvSpPr>
          <p:nvPr/>
        </p:nvSpPr>
        <p:spPr>
          <a:xfrm xmlns:a="http://schemas.openxmlformats.org/drawingml/2006/main">
            <a:off x="723900" y="32766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DCC58C"/>
                </a:solidFill>
                <a:latin typeface="Helvetica"/>
                <a:ea typeface="Helvetica"/>
                <a:cs typeface="Helvetica"/>
              </a:defRPr>
            </a:defPPr>
            <a:lvl1pPr>
              <a:defRPr sz="1575" b="0">
                <a:solidFill>
                  <a:srgbClr val="DCC58C"/>
                </a:solidFill>
                <a:latin typeface="Helvetica"/>
                <a:ea typeface="Helvetica"/>
                <a:cs typeface="Helvetica"/>
              </a:defRPr>
            </a:lvl1pPr>
            <a:lvl2pPr>
              <a:defRPr sz="1575" b="0">
                <a:solidFill>
                  <a:srgbClr val="DCC58C"/>
                </a:solidFill>
                <a:latin typeface="Helvetica"/>
                <a:ea typeface="Helvetica"/>
                <a:cs typeface="Helvetica"/>
              </a:defRPr>
            </a:lvl2pPr>
            <a:lvl3pPr>
              <a:defRPr sz="1575" b="0">
                <a:solidFill>
                  <a:srgbClr val="DCC58C"/>
                </a:solidFill>
                <a:latin typeface="Helvetica"/>
                <a:ea typeface="Helvetica"/>
                <a:cs typeface="Helvetica"/>
              </a:defRPr>
            </a:lvl3pPr>
            <a:lvl4pPr>
              <a:defRPr sz="1575" b="0">
                <a:solidFill>
                  <a:srgbClr val="DCC58C"/>
                </a:solidFill>
                <a:latin typeface="Helvetica"/>
                <a:ea typeface="Helvetica"/>
                <a:cs typeface="Helvetica"/>
              </a:defRPr>
            </a:lvl4pPr>
            <a:lvl5pPr>
              <a:defRPr sz="1575" b="0">
                <a:solidFill>
                  <a:srgbClr val="DCC58C"/>
                </a:solidFill>
                <a:latin typeface="Helvetica"/>
                <a:ea typeface="Helvetica"/>
                <a:cs typeface="Helvetica"/>
              </a:defRPr>
            </a:lvl5pPr>
            <a:lvl6pPr>
              <a:defRPr sz="1575" b="0">
                <a:solidFill>
                  <a:srgbClr val="DCC58C"/>
                </a:solidFill>
                <a:latin typeface="Helvetica"/>
                <a:ea typeface="Helvetica"/>
                <a:cs typeface="Helvetica"/>
              </a:defRPr>
            </a:lvl6pPr>
            <a:lvl7pPr>
              <a:defRPr sz="1575" b="0">
                <a:solidFill>
                  <a:srgbClr val="DCC58C"/>
                </a:solidFill>
                <a:latin typeface="Helvetica"/>
                <a:ea typeface="Helvetica"/>
                <a:cs typeface="Helvetica"/>
              </a:defRPr>
            </a:lvl7pPr>
            <a:lvl8pPr>
              <a:defRPr sz="1575" b="0">
                <a:solidFill>
                  <a:srgbClr val="DCC58C"/>
                </a:solidFill>
                <a:latin typeface="Helvetica"/>
                <a:ea typeface="Helvetica"/>
                <a:cs typeface="Helvetica"/>
              </a:defRPr>
            </a:lvl8pPr>
            <a:lvl9pPr>
              <a:defRPr sz="1575" b="0">
                <a:solidFill>
                  <a:srgbClr val="DCC58C"/>
                </a:solidFill>
                <a:latin typeface="Helvetica"/>
                <a:ea typeface="Helvetica"/>
                <a:cs typeface="Helvetica"/>
              </a:defRPr>
            </a:lvl9pPr>
          </a:lstStyle>
          <a:p xmlns:a="http://schemas.openxmlformats.org/drawingml/2006/main">
            <a:pPr>
              <a:defRPr sz="1575" b="0">
                <a:solidFill>
                  <a:srgbClr val="DCC58C"/>
                </a:solidFill>
                <a:latin typeface="Helvetica"/>
                <a:ea typeface="Helvetica"/>
                <a:cs typeface="Helvetica"/>
              </a:defRPr>
            </a:pPr>
            <a:r>
              <a:rPr sz="1575" b="0">
                <a:solidFill>
                  <a:srgbClr val="DCC58C"/>
                </a:solidFill>
                <a:latin typeface="Helvetica"/>
                <a:ea typeface="Helvetica"/>
                <a:cs typeface="Helvetica"/>
              </a:rPr>
              <a:t>02</a:t>
            </a:r>
          </a:p>
        </p:txBody>
      </p:sp>
      <p:sp>
        <p:nvSpPr>
          <p:cNvPr id="8" name="Issues, Pull Requests, Kommentare, Releases und deren A">
            <a:extLst xmlns:a="http://schemas.openxmlformats.org/drawingml/2006/main">
              <a:ext uri="{FF2B5EF4-FFF2-40B4-BE49-F238E27FC236}">
                <a16:creationId xmlns:a16="http://schemas.microsoft.com/office/drawing/2014/main" id="{10F80D82-C9BB-403E-86AF-61B1BFC2635A}"/>
              </a:ext>
            </a:extLst>
          </p:cNvPr>
          <p:cNvSpPr>
            <a:spLocks xmlns:a="http://schemas.openxmlformats.org/drawingml/2006/main" noGrp="1"/>
          </p:cNvSpPr>
          <p:nvPr/>
        </p:nvSpPr>
        <p:spPr>
          <a:xfrm xmlns:a="http://schemas.openxmlformats.org/drawingml/2006/main">
            <a:off x="1362075" y="32385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F6F3EC"/>
                </a:solidFill>
                <a:latin typeface="Helvetica"/>
                <a:ea typeface="Helvetica"/>
                <a:cs typeface="Helvetica"/>
              </a:defRPr>
            </a:defPPr>
            <a:lvl1pPr>
              <a:defRPr sz="2025" b="0">
                <a:solidFill>
                  <a:srgbClr val="F6F3EC"/>
                </a:solidFill>
                <a:latin typeface="Helvetica"/>
                <a:ea typeface="Helvetica"/>
                <a:cs typeface="Helvetica"/>
              </a:defRPr>
            </a:lvl1pPr>
            <a:lvl2pPr>
              <a:defRPr sz="2025" b="0">
                <a:solidFill>
                  <a:srgbClr val="F6F3EC"/>
                </a:solidFill>
                <a:latin typeface="Helvetica"/>
                <a:ea typeface="Helvetica"/>
                <a:cs typeface="Helvetica"/>
              </a:defRPr>
            </a:lvl2pPr>
            <a:lvl3pPr>
              <a:defRPr sz="2025" b="0">
                <a:solidFill>
                  <a:srgbClr val="F6F3EC"/>
                </a:solidFill>
                <a:latin typeface="Helvetica"/>
                <a:ea typeface="Helvetica"/>
                <a:cs typeface="Helvetica"/>
              </a:defRPr>
            </a:lvl3pPr>
            <a:lvl4pPr>
              <a:defRPr sz="2025" b="0">
                <a:solidFill>
                  <a:srgbClr val="F6F3EC"/>
                </a:solidFill>
                <a:latin typeface="Helvetica"/>
                <a:ea typeface="Helvetica"/>
                <a:cs typeface="Helvetica"/>
              </a:defRPr>
            </a:lvl4pPr>
            <a:lvl5pPr>
              <a:defRPr sz="2025" b="0">
                <a:solidFill>
                  <a:srgbClr val="F6F3EC"/>
                </a:solidFill>
                <a:latin typeface="Helvetica"/>
                <a:ea typeface="Helvetica"/>
                <a:cs typeface="Helvetica"/>
              </a:defRPr>
            </a:lvl5pPr>
            <a:lvl6pPr>
              <a:defRPr sz="2025" b="0">
                <a:solidFill>
                  <a:srgbClr val="F6F3EC"/>
                </a:solidFill>
                <a:latin typeface="Helvetica"/>
                <a:ea typeface="Helvetica"/>
                <a:cs typeface="Helvetica"/>
              </a:defRPr>
            </a:lvl6pPr>
            <a:lvl7pPr>
              <a:defRPr sz="2025" b="0">
                <a:solidFill>
                  <a:srgbClr val="F6F3EC"/>
                </a:solidFill>
                <a:latin typeface="Helvetica"/>
                <a:ea typeface="Helvetica"/>
                <a:cs typeface="Helvetica"/>
              </a:defRPr>
            </a:lvl7pPr>
            <a:lvl8pPr>
              <a:defRPr sz="2025" b="0">
                <a:solidFill>
                  <a:srgbClr val="F6F3EC"/>
                </a:solidFill>
                <a:latin typeface="Helvetica"/>
                <a:ea typeface="Helvetica"/>
                <a:cs typeface="Helvetica"/>
              </a:defRPr>
            </a:lvl8pPr>
            <a:lvl9pPr>
              <a:defRPr sz="2025" b="0">
                <a:solidFill>
                  <a:srgbClr val="F6F3EC"/>
                </a:solidFill>
                <a:latin typeface="Helvetica"/>
                <a:ea typeface="Helvetica"/>
                <a:cs typeface="Helvetica"/>
              </a:defRPr>
            </a:lvl9pPr>
          </a:lstStyle>
          <a:p xmlns:a="http://schemas.openxmlformats.org/drawingml/2006/main">
            <a:pPr>
              <a:defRPr sz="2025" b="0">
                <a:solidFill>
                  <a:srgbClr val="F6F3EC"/>
                </a:solidFill>
                <a:latin typeface="Helvetica"/>
                <a:ea typeface="Helvetica"/>
                <a:cs typeface="Helvetica"/>
              </a:defRPr>
            </a:pPr>
            <a:r>
              <a:rPr sz="2025" b="0">
                <a:solidFill>
                  <a:srgbClr val="F6F3EC"/>
                </a:solidFill>
                <a:latin typeface="Helvetica"/>
                <a:ea typeface="Helvetica"/>
                <a:cs typeface="Helvetica"/>
              </a:rPr>
              <a:t>Issues, Pull Requests, Kommentare, Releases und deren Anhänge erfassen.</a:t>
            </a:r>
          </a:p>
        </p:txBody>
      </p:sp>
      <p:sp>
        <p:nvSpPr>
          <p:cNvPr id="9" name="03">
            <a:extLst xmlns:a="http://schemas.openxmlformats.org/drawingml/2006/main">
              <a:ext uri="{FF2B5EF4-FFF2-40B4-BE49-F238E27FC236}">
                <a16:creationId xmlns:a16="http://schemas.microsoft.com/office/drawing/2014/main" id="{1EA44DFB-C9FA-458E-9E55-5739FA3F818F}"/>
              </a:ext>
            </a:extLst>
          </p:cNvPr>
          <p:cNvSpPr>
            <a:spLocks xmlns:a="http://schemas.openxmlformats.org/drawingml/2006/main" noGrp="1"/>
          </p:cNvSpPr>
          <p:nvPr/>
        </p:nvSpPr>
        <p:spPr>
          <a:xfrm xmlns:a="http://schemas.openxmlformats.org/drawingml/2006/main">
            <a:off x="723900" y="41529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DCC58C"/>
                </a:solidFill>
                <a:latin typeface="Helvetica"/>
                <a:ea typeface="Helvetica"/>
                <a:cs typeface="Helvetica"/>
              </a:defRPr>
            </a:defPPr>
            <a:lvl1pPr>
              <a:defRPr sz="1575" b="0">
                <a:solidFill>
                  <a:srgbClr val="DCC58C"/>
                </a:solidFill>
                <a:latin typeface="Helvetica"/>
                <a:ea typeface="Helvetica"/>
                <a:cs typeface="Helvetica"/>
              </a:defRPr>
            </a:lvl1pPr>
            <a:lvl2pPr>
              <a:defRPr sz="1575" b="0">
                <a:solidFill>
                  <a:srgbClr val="DCC58C"/>
                </a:solidFill>
                <a:latin typeface="Helvetica"/>
                <a:ea typeface="Helvetica"/>
                <a:cs typeface="Helvetica"/>
              </a:defRPr>
            </a:lvl2pPr>
            <a:lvl3pPr>
              <a:defRPr sz="1575" b="0">
                <a:solidFill>
                  <a:srgbClr val="DCC58C"/>
                </a:solidFill>
                <a:latin typeface="Helvetica"/>
                <a:ea typeface="Helvetica"/>
                <a:cs typeface="Helvetica"/>
              </a:defRPr>
            </a:lvl3pPr>
            <a:lvl4pPr>
              <a:defRPr sz="1575" b="0">
                <a:solidFill>
                  <a:srgbClr val="DCC58C"/>
                </a:solidFill>
                <a:latin typeface="Helvetica"/>
                <a:ea typeface="Helvetica"/>
                <a:cs typeface="Helvetica"/>
              </a:defRPr>
            </a:lvl4pPr>
            <a:lvl5pPr>
              <a:defRPr sz="1575" b="0">
                <a:solidFill>
                  <a:srgbClr val="DCC58C"/>
                </a:solidFill>
                <a:latin typeface="Helvetica"/>
                <a:ea typeface="Helvetica"/>
                <a:cs typeface="Helvetica"/>
              </a:defRPr>
            </a:lvl5pPr>
            <a:lvl6pPr>
              <a:defRPr sz="1575" b="0">
                <a:solidFill>
                  <a:srgbClr val="DCC58C"/>
                </a:solidFill>
                <a:latin typeface="Helvetica"/>
                <a:ea typeface="Helvetica"/>
                <a:cs typeface="Helvetica"/>
              </a:defRPr>
            </a:lvl6pPr>
            <a:lvl7pPr>
              <a:defRPr sz="1575" b="0">
                <a:solidFill>
                  <a:srgbClr val="DCC58C"/>
                </a:solidFill>
                <a:latin typeface="Helvetica"/>
                <a:ea typeface="Helvetica"/>
                <a:cs typeface="Helvetica"/>
              </a:defRPr>
            </a:lvl7pPr>
            <a:lvl8pPr>
              <a:defRPr sz="1575" b="0">
                <a:solidFill>
                  <a:srgbClr val="DCC58C"/>
                </a:solidFill>
                <a:latin typeface="Helvetica"/>
                <a:ea typeface="Helvetica"/>
                <a:cs typeface="Helvetica"/>
              </a:defRPr>
            </a:lvl8pPr>
            <a:lvl9pPr>
              <a:defRPr sz="1575" b="0">
                <a:solidFill>
                  <a:srgbClr val="DCC58C"/>
                </a:solidFill>
                <a:latin typeface="Helvetica"/>
                <a:ea typeface="Helvetica"/>
                <a:cs typeface="Helvetica"/>
              </a:defRPr>
            </a:lvl9pPr>
          </a:lstStyle>
          <a:p xmlns:a="http://schemas.openxmlformats.org/drawingml/2006/main">
            <a:pPr>
              <a:defRPr sz="1575" b="0">
                <a:solidFill>
                  <a:srgbClr val="DCC58C"/>
                </a:solidFill>
                <a:latin typeface="Helvetica"/>
                <a:ea typeface="Helvetica"/>
                <a:cs typeface="Helvetica"/>
              </a:defRPr>
            </a:pPr>
            <a:r>
              <a:rPr sz="1575" b="0">
                <a:solidFill>
                  <a:srgbClr val="DCC58C"/>
                </a:solidFill>
                <a:latin typeface="Helvetica"/>
                <a:ea typeface="Helvetica"/>
                <a:cs typeface="Helvetica"/>
              </a:rPr>
              <a:t>03</a:t>
            </a:r>
          </a:p>
        </p:txBody>
      </p:sp>
      <p:sp>
        <p:nvSpPr>
          <p:cNvPr id="10" name="Actions, Secrets, Webhooks, Packages, Registry und Page">
            <a:extLst xmlns:a="http://schemas.openxmlformats.org/drawingml/2006/main">
              <a:ext uri="{FF2B5EF4-FFF2-40B4-BE49-F238E27FC236}">
                <a16:creationId xmlns:a16="http://schemas.microsoft.com/office/drawing/2014/main" id="{B7F45EB6-AEA3-45A3-8372-9F8B7D40C185}"/>
              </a:ext>
            </a:extLst>
          </p:cNvPr>
          <p:cNvSpPr>
            <a:spLocks xmlns:a="http://schemas.openxmlformats.org/drawingml/2006/main" noGrp="1"/>
          </p:cNvSpPr>
          <p:nvPr/>
        </p:nvSpPr>
        <p:spPr>
          <a:xfrm xmlns:a="http://schemas.openxmlformats.org/drawingml/2006/main">
            <a:off x="1362075" y="41148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F6F3EC"/>
                </a:solidFill>
                <a:latin typeface="Helvetica"/>
                <a:ea typeface="Helvetica"/>
                <a:cs typeface="Helvetica"/>
              </a:defRPr>
            </a:defPPr>
            <a:lvl1pPr>
              <a:defRPr sz="2025" b="0">
                <a:solidFill>
                  <a:srgbClr val="F6F3EC"/>
                </a:solidFill>
                <a:latin typeface="Helvetica"/>
                <a:ea typeface="Helvetica"/>
                <a:cs typeface="Helvetica"/>
              </a:defRPr>
            </a:lvl1pPr>
            <a:lvl2pPr>
              <a:defRPr sz="2025" b="0">
                <a:solidFill>
                  <a:srgbClr val="F6F3EC"/>
                </a:solidFill>
                <a:latin typeface="Helvetica"/>
                <a:ea typeface="Helvetica"/>
                <a:cs typeface="Helvetica"/>
              </a:defRPr>
            </a:lvl2pPr>
            <a:lvl3pPr>
              <a:defRPr sz="2025" b="0">
                <a:solidFill>
                  <a:srgbClr val="F6F3EC"/>
                </a:solidFill>
                <a:latin typeface="Helvetica"/>
                <a:ea typeface="Helvetica"/>
                <a:cs typeface="Helvetica"/>
              </a:defRPr>
            </a:lvl3pPr>
            <a:lvl4pPr>
              <a:defRPr sz="2025" b="0">
                <a:solidFill>
                  <a:srgbClr val="F6F3EC"/>
                </a:solidFill>
                <a:latin typeface="Helvetica"/>
                <a:ea typeface="Helvetica"/>
                <a:cs typeface="Helvetica"/>
              </a:defRPr>
            </a:lvl4pPr>
            <a:lvl5pPr>
              <a:defRPr sz="2025" b="0">
                <a:solidFill>
                  <a:srgbClr val="F6F3EC"/>
                </a:solidFill>
                <a:latin typeface="Helvetica"/>
                <a:ea typeface="Helvetica"/>
                <a:cs typeface="Helvetica"/>
              </a:defRPr>
            </a:lvl5pPr>
            <a:lvl6pPr>
              <a:defRPr sz="2025" b="0">
                <a:solidFill>
                  <a:srgbClr val="F6F3EC"/>
                </a:solidFill>
                <a:latin typeface="Helvetica"/>
                <a:ea typeface="Helvetica"/>
                <a:cs typeface="Helvetica"/>
              </a:defRPr>
            </a:lvl6pPr>
            <a:lvl7pPr>
              <a:defRPr sz="2025" b="0">
                <a:solidFill>
                  <a:srgbClr val="F6F3EC"/>
                </a:solidFill>
                <a:latin typeface="Helvetica"/>
                <a:ea typeface="Helvetica"/>
                <a:cs typeface="Helvetica"/>
              </a:defRPr>
            </a:lvl7pPr>
            <a:lvl8pPr>
              <a:defRPr sz="2025" b="0">
                <a:solidFill>
                  <a:srgbClr val="F6F3EC"/>
                </a:solidFill>
                <a:latin typeface="Helvetica"/>
                <a:ea typeface="Helvetica"/>
                <a:cs typeface="Helvetica"/>
              </a:defRPr>
            </a:lvl8pPr>
            <a:lvl9pPr>
              <a:defRPr sz="2025" b="0">
                <a:solidFill>
                  <a:srgbClr val="F6F3EC"/>
                </a:solidFill>
                <a:latin typeface="Helvetica"/>
                <a:ea typeface="Helvetica"/>
                <a:cs typeface="Helvetica"/>
              </a:defRPr>
            </a:lvl9pPr>
          </a:lstStyle>
          <a:p xmlns:a="http://schemas.openxmlformats.org/drawingml/2006/main">
            <a:pPr>
              <a:defRPr sz="2025" b="0">
                <a:solidFill>
                  <a:srgbClr val="F6F3EC"/>
                </a:solidFill>
                <a:latin typeface="Helvetica"/>
                <a:ea typeface="Helvetica"/>
                <a:cs typeface="Helvetica"/>
              </a:defRPr>
            </a:pPr>
            <a:r>
              <a:rPr sz="2025" b="0">
                <a:solidFill>
                  <a:srgbClr val="F6F3EC"/>
                </a:solidFill>
                <a:latin typeface="Helvetica"/>
                <a:ea typeface="Helvetica"/>
                <a:cs typeface="Helvetica"/>
              </a:rPr>
              <a:t>Actions, Secrets, Webhooks, Packages, Registry und Pages gesondert behandeln.</a:t>
            </a:r>
          </a:p>
        </p:txBody>
      </p:sp>
      <p:sp>
        <p:nvSpPr>
          <p:cNvPr id="11" name="04">
            <a:extLst xmlns:a="http://schemas.openxmlformats.org/drawingml/2006/main">
              <a:ext uri="{FF2B5EF4-FFF2-40B4-BE49-F238E27FC236}">
                <a16:creationId xmlns:a16="http://schemas.microsoft.com/office/drawing/2014/main" id="{457BD292-228E-4F90-8548-2F9B73BB3310}"/>
              </a:ext>
            </a:extLst>
          </p:cNvPr>
          <p:cNvSpPr>
            <a:spLocks xmlns:a="http://schemas.openxmlformats.org/drawingml/2006/main" noGrp="1"/>
          </p:cNvSpPr>
          <p:nvPr/>
        </p:nvSpPr>
        <p:spPr>
          <a:xfrm xmlns:a="http://schemas.openxmlformats.org/drawingml/2006/main">
            <a:off x="723900" y="50292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DCC58C"/>
                </a:solidFill>
                <a:latin typeface="Helvetica"/>
                <a:ea typeface="Helvetica"/>
                <a:cs typeface="Helvetica"/>
              </a:defRPr>
            </a:defPPr>
            <a:lvl1pPr>
              <a:defRPr sz="1575" b="0">
                <a:solidFill>
                  <a:srgbClr val="DCC58C"/>
                </a:solidFill>
                <a:latin typeface="Helvetica"/>
                <a:ea typeface="Helvetica"/>
                <a:cs typeface="Helvetica"/>
              </a:defRPr>
            </a:lvl1pPr>
            <a:lvl2pPr>
              <a:defRPr sz="1575" b="0">
                <a:solidFill>
                  <a:srgbClr val="DCC58C"/>
                </a:solidFill>
                <a:latin typeface="Helvetica"/>
                <a:ea typeface="Helvetica"/>
                <a:cs typeface="Helvetica"/>
              </a:defRPr>
            </a:lvl2pPr>
            <a:lvl3pPr>
              <a:defRPr sz="1575" b="0">
                <a:solidFill>
                  <a:srgbClr val="DCC58C"/>
                </a:solidFill>
                <a:latin typeface="Helvetica"/>
                <a:ea typeface="Helvetica"/>
                <a:cs typeface="Helvetica"/>
              </a:defRPr>
            </a:lvl3pPr>
            <a:lvl4pPr>
              <a:defRPr sz="1575" b="0">
                <a:solidFill>
                  <a:srgbClr val="DCC58C"/>
                </a:solidFill>
                <a:latin typeface="Helvetica"/>
                <a:ea typeface="Helvetica"/>
                <a:cs typeface="Helvetica"/>
              </a:defRPr>
            </a:lvl4pPr>
            <a:lvl5pPr>
              <a:defRPr sz="1575" b="0">
                <a:solidFill>
                  <a:srgbClr val="DCC58C"/>
                </a:solidFill>
                <a:latin typeface="Helvetica"/>
                <a:ea typeface="Helvetica"/>
                <a:cs typeface="Helvetica"/>
              </a:defRPr>
            </a:lvl5pPr>
            <a:lvl6pPr>
              <a:defRPr sz="1575" b="0">
                <a:solidFill>
                  <a:srgbClr val="DCC58C"/>
                </a:solidFill>
                <a:latin typeface="Helvetica"/>
                <a:ea typeface="Helvetica"/>
                <a:cs typeface="Helvetica"/>
              </a:defRPr>
            </a:lvl6pPr>
            <a:lvl7pPr>
              <a:defRPr sz="1575" b="0">
                <a:solidFill>
                  <a:srgbClr val="DCC58C"/>
                </a:solidFill>
                <a:latin typeface="Helvetica"/>
                <a:ea typeface="Helvetica"/>
                <a:cs typeface="Helvetica"/>
              </a:defRPr>
            </a:lvl7pPr>
            <a:lvl8pPr>
              <a:defRPr sz="1575" b="0">
                <a:solidFill>
                  <a:srgbClr val="DCC58C"/>
                </a:solidFill>
                <a:latin typeface="Helvetica"/>
                <a:ea typeface="Helvetica"/>
                <a:cs typeface="Helvetica"/>
              </a:defRPr>
            </a:lvl8pPr>
            <a:lvl9pPr>
              <a:defRPr sz="1575" b="0">
                <a:solidFill>
                  <a:srgbClr val="DCC58C"/>
                </a:solidFill>
                <a:latin typeface="Helvetica"/>
                <a:ea typeface="Helvetica"/>
                <a:cs typeface="Helvetica"/>
              </a:defRPr>
            </a:lvl9pPr>
          </a:lstStyle>
          <a:p xmlns:a="http://schemas.openxmlformats.org/drawingml/2006/main">
            <a:pPr>
              <a:defRPr sz="1575" b="0">
                <a:solidFill>
                  <a:srgbClr val="DCC58C"/>
                </a:solidFill>
                <a:latin typeface="Helvetica"/>
                <a:ea typeface="Helvetica"/>
                <a:cs typeface="Helvetica"/>
              </a:defRPr>
            </a:pPr>
            <a:r>
              <a:rPr sz="1575" b="0">
                <a:solidFill>
                  <a:srgbClr val="DCC58C"/>
                </a:solidFill>
                <a:latin typeface="Helvetica"/>
                <a:ea typeface="Helvetica"/>
                <a:cs typeface="Helvetica"/>
              </a:rPr>
              <a:t>04</a:t>
            </a:r>
          </a:p>
        </p:txBody>
      </p:sp>
      <p:sp>
        <p:nvSpPr>
          <p:cNvPr id="12" name="Berechtigungen, Benutzerzuordnung und erwartete Referen">
            <a:extLst xmlns:a="http://schemas.openxmlformats.org/drawingml/2006/main">
              <a:ext uri="{FF2B5EF4-FFF2-40B4-BE49-F238E27FC236}">
                <a16:creationId xmlns:a16="http://schemas.microsoft.com/office/drawing/2014/main" id="{042D3750-FCC0-48AF-8B16-309E41293A21}"/>
              </a:ext>
            </a:extLst>
          </p:cNvPr>
          <p:cNvSpPr>
            <a:spLocks xmlns:a="http://schemas.openxmlformats.org/drawingml/2006/main" noGrp="1"/>
          </p:cNvSpPr>
          <p:nvPr/>
        </p:nvSpPr>
        <p:spPr>
          <a:xfrm xmlns:a="http://schemas.openxmlformats.org/drawingml/2006/main">
            <a:off x="1362075" y="49911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F6F3EC"/>
                </a:solidFill>
                <a:latin typeface="Helvetica"/>
                <a:ea typeface="Helvetica"/>
                <a:cs typeface="Helvetica"/>
              </a:defRPr>
            </a:defPPr>
            <a:lvl1pPr>
              <a:defRPr sz="2025" b="0">
                <a:solidFill>
                  <a:srgbClr val="F6F3EC"/>
                </a:solidFill>
                <a:latin typeface="Helvetica"/>
                <a:ea typeface="Helvetica"/>
                <a:cs typeface="Helvetica"/>
              </a:defRPr>
            </a:lvl1pPr>
            <a:lvl2pPr>
              <a:defRPr sz="2025" b="0">
                <a:solidFill>
                  <a:srgbClr val="F6F3EC"/>
                </a:solidFill>
                <a:latin typeface="Helvetica"/>
                <a:ea typeface="Helvetica"/>
                <a:cs typeface="Helvetica"/>
              </a:defRPr>
            </a:lvl2pPr>
            <a:lvl3pPr>
              <a:defRPr sz="2025" b="0">
                <a:solidFill>
                  <a:srgbClr val="F6F3EC"/>
                </a:solidFill>
                <a:latin typeface="Helvetica"/>
                <a:ea typeface="Helvetica"/>
                <a:cs typeface="Helvetica"/>
              </a:defRPr>
            </a:lvl3pPr>
            <a:lvl4pPr>
              <a:defRPr sz="2025" b="0">
                <a:solidFill>
                  <a:srgbClr val="F6F3EC"/>
                </a:solidFill>
                <a:latin typeface="Helvetica"/>
                <a:ea typeface="Helvetica"/>
                <a:cs typeface="Helvetica"/>
              </a:defRPr>
            </a:lvl4pPr>
            <a:lvl5pPr>
              <a:defRPr sz="2025" b="0">
                <a:solidFill>
                  <a:srgbClr val="F6F3EC"/>
                </a:solidFill>
                <a:latin typeface="Helvetica"/>
                <a:ea typeface="Helvetica"/>
                <a:cs typeface="Helvetica"/>
              </a:defRPr>
            </a:lvl5pPr>
            <a:lvl6pPr>
              <a:defRPr sz="2025" b="0">
                <a:solidFill>
                  <a:srgbClr val="F6F3EC"/>
                </a:solidFill>
                <a:latin typeface="Helvetica"/>
                <a:ea typeface="Helvetica"/>
                <a:cs typeface="Helvetica"/>
              </a:defRPr>
            </a:lvl6pPr>
            <a:lvl7pPr>
              <a:defRPr sz="2025" b="0">
                <a:solidFill>
                  <a:srgbClr val="F6F3EC"/>
                </a:solidFill>
                <a:latin typeface="Helvetica"/>
                <a:ea typeface="Helvetica"/>
                <a:cs typeface="Helvetica"/>
              </a:defRPr>
            </a:lvl7pPr>
            <a:lvl8pPr>
              <a:defRPr sz="2025" b="0">
                <a:solidFill>
                  <a:srgbClr val="F6F3EC"/>
                </a:solidFill>
                <a:latin typeface="Helvetica"/>
                <a:ea typeface="Helvetica"/>
                <a:cs typeface="Helvetica"/>
              </a:defRPr>
            </a:lvl8pPr>
            <a:lvl9pPr>
              <a:defRPr sz="2025" b="0">
                <a:solidFill>
                  <a:srgbClr val="F6F3EC"/>
                </a:solidFill>
                <a:latin typeface="Helvetica"/>
                <a:ea typeface="Helvetica"/>
                <a:cs typeface="Helvetica"/>
              </a:defRPr>
            </a:lvl9pPr>
          </a:lstStyle>
          <a:p xmlns:a="http://schemas.openxmlformats.org/drawingml/2006/main">
            <a:pPr>
              <a:defRPr sz="2025" b="0">
                <a:solidFill>
                  <a:srgbClr val="F6F3EC"/>
                </a:solidFill>
                <a:latin typeface="Helvetica"/>
                <a:ea typeface="Helvetica"/>
                <a:cs typeface="Helvetica"/>
              </a:defRPr>
            </a:pPr>
            <a:r>
              <a:rPr sz="2025" b="0">
                <a:solidFill>
                  <a:srgbClr val="F6F3EC"/>
                </a:solidFill>
                <a:latin typeface="Helvetica"/>
                <a:ea typeface="Helvetica"/>
                <a:cs typeface="Helvetica"/>
              </a:rPr>
              <a:t>Berechtigungen, Benutzerzuordnung und erwartete Referenzen dokumentieren.</a:t>
            </a:r>
          </a:p>
        </p:txBody>
      </p:sp>
      <p:sp>
        <p:nvSpPr>
          <p:cNvPr id="13" name="ECDA WISSENSLABOR">
            <a:extLst xmlns:a="http://schemas.openxmlformats.org/drawingml/2006/main">
              <a:ext uri="{FF2B5EF4-FFF2-40B4-BE49-F238E27FC236}">
                <a16:creationId xmlns:a16="http://schemas.microsoft.com/office/drawing/2014/main" id="{8DE5C3C5-1FB0-48D8-9946-85DFE1759AE6}"/>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DCC58C"/>
                </a:solidFill>
                <a:latin typeface="Helvetica"/>
                <a:ea typeface="Helvetica"/>
                <a:cs typeface="Helvetica"/>
              </a:defRPr>
            </a:defPPr>
            <a:lvl1pPr>
              <a:defRPr sz="975" b="0">
                <a:solidFill>
                  <a:srgbClr val="DCC58C"/>
                </a:solidFill>
                <a:latin typeface="Helvetica"/>
                <a:ea typeface="Helvetica"/>
                <a:cs typeface="Helvetica"/>
              </a:defRPr>
            </a:lvl1pPr>
            <a:lvl2pPr>
              <a:defRPr sz="975" b="0">
                <a:solidFill>
                  <a:srgbClr val="DCC58C"/>
                </a:solidFill>
                <a:latin typeface="Helvetica"/>
                <a:ea typeface="Helvetica"/>
                <a:cs typeface="Helvetica"/>
              </a:defRPr>
            </a:lvl2pPr>
            <a:lvl3pPr>
              <a:defRPr sz="975" b="0">
                <a:solidFill>
                  <a:srgbClr val="DCC58C"/>
                </a:solidFill>
                <a:latin typeface="Helvetica"/>
                <a:ea typeface="Helvetica"/>
                <a:cs typeface="Helvetica"/>
              </a:defRPr>
            </a:lvl3pPr>
            <a:lvl4pPr>
              <a:defRPr sz="975" b="0">
                <a:solidFill>
                  <a:srgbClr val="DCC58C"/>
                </a:solidFill>
                <a:latin typeface="Helvetica"/>
                <a:ea typeface="Helvetica"/>
                <a:cs typeface="Helvetica"/>
              </a:defRPr>
            </a:lvl4pPr>
            <a:lvl5pPr>
              <a:defRPr sz="975" b="0">
                <a:solidFill>
                  <a:srgbClr val="DCC58C"/>
                </a:solidFill>
                <a:latin typeface="Helvetica"/>
                <a:ea typeface="Helvetica"/>
                <a:cs typeface="Helvetica"/>
              </a:defRPr>
            </a:lvl5pPr>
            <a:lvl6pPr>
              <a:defRPr sz="975" b="0">
                <a:solidFill>
                  <a:srgbClr val="DCC58C"/>
                </a:solidFill>
                <a:latin typeface="Helvetica"/>
                <a:ea typeface="Helvetica"/>
                <a:cs typeface="Helvetica"/>
              </a:defRPr>
            </a:lvl6pPr>
            <a:lvl7pPr>
              <a:defRPr sz="975" b="0">
                <a:solidFill>
                  <a:srgbClr val="DCC58C"/>
                </a:solidFill>
                <a:latin typeface="Helvetica"/>
                <a:ea typeface="Helvetica"/>
                <a:cs typeface="Helvetica"/>
              </a:defRPr>
            </a:lvl7pPr>
            <a:lvl8pPr>
              <a:defRPr sz="975" b="0">
                <a:solidFill>
                  <a:srgbClr val="DCC58C"/>
                </a:solidFill>
                <a:latin typeface="Helvetica"/>
                <a:ea typeface="Helvetica"/>
                <a:cs typeface="Helvetica"/>
              </a:defRPr>
            </a:lvl8pPr>
            <a:lvl9pPr>
              <a:defRPr sz="975" b="0">
                <a:solidFill>
                  <a:srgbClr val="DCC58C"/>
                </a:solidFill>
                <a:latin typeface="Helvetica"/>
                <a:ea typeface="Helvetica"/>
                <a:cs typeface="Helvetica"/>
              </a:defRPr>
            </a:lvl9pPr>
          </a:lstStyle>
          <a:p xmlns:a="http://schemas.openxmlformats.org/drawingml/2006/main">
            <a:pPr>
              <a:defRPr sz="975" b="0">
                <a:solidFill>
                  <a:srgbClr val="DCC58C"/>
                </a:solidFill>
                <a:latin typeface="Helvetica"/>
                <a:ea typeface="Helvetica"/>
                <a:cs typeface="Helvetica"/>
              </a:defRPr>
            </a:pPr>
            <a:r>
              <a:rPr sz="975" b="0">
                <a:solidFill>
                  <a:srgbClr val="DCC58C"/>
                </a:solidFill>
                <a:latin typeface="Helvetica"/>
                <a:ea typeface="Helvetica"/>
                <a:cs typeface="Helvetica"/>
              </a:rPr>
              <a:t>ECDA WISSENSLABOR</a:t>
            </a:r>
          </a:p>
        </p:txBody>
      </p:sp>
      <p:sp>
        <p:nvSpPr>
          <p:cNvPr id="14" name="14 / 26">
            <a:extLst xmlns:a="http://schemas.openxmlformats.org/drawingml/2006/main">
              <a:ext uri="{FF2B5EF4-FFF2-40B4-BE49-F238E27FC236}">
                <a16:creationId xmlns:a16="http://schemas.microsoft.com/office/drawing/2014/main" id="{F5B3E85E-FEE1-4646-B02F-39BF38F3BEF1}"/>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F6F3EC"/>
                </a:solidFill>
                <a:latin typeface="Helvetica"/>
                <a:ea typeface="Helvetica"/>
                <a:cs typeface="Helvetica"/>
              </a:defRPr>
            </a:defPPr>
            <a:lvl1pPr>
              <a:defRPr sz="1050" b="0">
                <a:solidFill>
                  <a:srgbClr val="F6F3EC"/>
                </a:solidFill>
                <a:latin typeface="Helvetica"/>
                <a:ea typeface="Helvetica"/>
                <a:cs typeface="Helvetica"/>
              </a:defRPr>
            </a:lvl1pPr>
            <a:lvl2pPr>
              <a:defRPr sz="1050" b="0">
                <a:solidFill>
                  <a:srgbClr val="F6F3EC"/>
                </a:solidFill>
                <a:latin typeface="Helvetica"/>
                <a:ea typeface="Helvetica"/>
                <a:cs typeface="Helvetica"/>
              </a:defRPr>
            </a:lvl2pPr>
            <a:lvl3pPr>
              <a:defRPr sz="1050" b="0">
                <a:solidFill>
                  <a:srgbClr val="F6F3EC"/>
                </a:solidFill>
                <a:latin typeface="Helvetica"/>
                <a:ea typeface="Helvetica"/>
                <a:cs typeface="Helvetica"/>
              </a:defRPr>
            </a:lvl3pPr>
            <a:lvl4pPr>
              <a:defRPr sz="1050" b="0">
                <a:solidFill>
                  <a:srgbClr val="F6F3EC"/>
                </a:solidFill>
                <a:latin typeface="Helvetica"/>
                <a:ea typeface="Helvetica"/>
                <a:cs typeface="Helvetica"/>
              </a:defRPr>
            </a:lvl4pPr>
            <a:lvl5pPr>
              <a:defRPr sz="1050" b="0">
                <a:solidFill>
                  <a:srgbClr val="F6F3EC"/>
                </a:solidFill>
                <a:latin typeface="Helvetica"/>
                <a:ea typeface="Helvetica"/>
                <a:cs typeface="Helvetica"/>
              </a:defRPr>
            </a:lvl5pPr>
            <a:lvl6pPr>
              <a:defRPr sz="1050" b="0">
                <a:solidFill>
                  <a:srgbClr val="F6F3EC"/>
                </a:solidFill>
                <a:latin typeface="Helvetica"/>
                <a:ea typeface="Helvetica"/>
                <a:cs typeface="Helvetica"/>
              </a:defRPr>
            </a:lvl6pPr>
            <a:lvl7pPr>
              <a:defRPr sz="1050" b="0">
                <a:solidFill>
                  <a:srgbClr val="F6F3EC"/>
                </a:solidFill>
                <a:latin typeface="Helvetica"/>
                <a:ea typeface="Helvetica"/>
                <a:cs typeface="Helvetica"/>
              </a:defRPr>
            </a:lvl7pPr>
            <a:lvl8pPr>
              <a:defRPr sz="1050" b="0">
                <a:solidFill>
                  <a:srgbClr val="F6F3EC"/>
                </a:solidFill>
                <a:latin typeface="Helvetica"/>
                <a:ea typeface="Helvetica"/>
                <a:cs typeface="Helvetica"/>
              </a:defRPr>
            </a:lvl8pPr>
            <a:lvl9pPr>
              <a:defRPr sz="1050" b="0">
                <a:solidFill>
                  <a:srgbClr val="F6F3EC"/>
                </a:solidFill>
                <a:latin typeface="Helvetica"/>
                <a:ea typeface="Helvetica"/>
                <a:cs typeface="Helvetica"/>
              </a:defRPr>
            </a:lvl9pPr>
          </a:lstStyle>
          <a:p xmlns:a="http://schemas.openxmlformats.org/drawingml/2006/main">
            <a:pPr>
              <a:defRPr sz="1050" b="0">
                <a:solidFill>
                  <a:srgbClr val="F6F3EC"/>
                </a:solidFill>
                <a:latin typeface="Helvetica"/>
                <a:ea typeface="Helvetica"/>
                <a:cs typeface="Helvetica"/>
              </a:defRPr>
            </a:pPr>
            <a:r>
              <a:rPr sz="1050" b="0">
                <a:solidFill>
                  <a:srgbClr val="F6F3EC"/>
                </a:solidFill>
                <a:latin typeface="Helvetica"/>
                <a:ea typeface="Helvetica"/>
                <a:cs typeface="Helvetica"/>
              </a:rPr>
              <a:t>14 / 26</a:t>
            </a:r>
          </a:p>
        </p:txBody>
      </p:sp>
    </p:spTree>
    <p:extLst>
      <p:ext uri="{BB962C8B-B14F-4D97-AF65-F5344CB8AC3E}">
        <p14:creationId xmlns:p14="http://schemas.microsoft.com/office/powerpoint/2010/main" val="1252075022"/>
      </p:ext>
    </p:extLst>
  </p:cSld>
</p:sld>
</file>

<file path=ppt/slides/slide15.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5" name="ECDA">
            <a:extLst xmlns:a="http://schemas.openxmlformats.org/drawingml/2006/main">
              <a:ext uri="{FF2B5EF4-FFF2-40B4-BE49-F238E27FC236}">
                <a16:creationId xmlns:a16="http://schemas.microsoft.com/office/drawing/2014/main" id="{DCEC79DA-DEF3-47A6-9F9F-60BDAF2A0145}"/>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EFD9BBCC-022F-4460-9C88-CEDDBC39DDF2}"/>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3F5ABDFA-2028-43F4-A4C1-C4EA5493CAC3}"/>
              </a:ext>
            </a:extLst>
          </p:cNvPr>
          <p:cNvPicPr>
            <a:picLocks xmlns:a="http://schemas.openxmlformats.org/drawingml/2006/main" noChangeAspect="1"/>
          </p:cNvPicPr>
          <p:nvPr/>
        </p:nvPicPr>
        <p:blipFill>
          <a:blip xmlns:r="http://schemas.openxmlformats.org/officeDocument/2006/relationships" xmlns:a="http://schemas.openxmlformats.org/drawingml/2006/main" r:embed="Red6424f23d8c48a2"/>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Fall B: Kontrollierter Wechsel des Ursprungs">
            <a:extLst xmlns:a="http://schemas.openxmlformats.org/drawingml/2006/main">
              <a:ext uri="{FF2B5EF4-FFF2-40B4-BE49-F238E27FC236}">
                <a16:creationId xmlns:a16="http://schemas.microsoft.com/office/drawing/2014/main" id="{C8DD786E-72CA-47DD-AB44-5A522734E013}"/>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Fall B: Kontrollierter Wechsel des Ursprungs</a:t>
            </a:r>
          </a:p>
        </p:txBody>
      </p:sp>
      <p:sp>
        <p:nvSpPr>
          <p:cNvPr id="5" name="01">
            <a:extLst xmlns:a="http://schemas.openxmlformats.org/drawingml/2006/main">
              <a:ext uri="{FF2B5EF4-FFF2-40B4-BE49-F238E27FC236}">
                <a16:creationId xmlns:a16="http://schemas.microsoft.com/office/drawing/2014/main" id="{8939EC9B-22E8-4AD5-9C89-8E948966DCC1}"/>
              </a:ext>
            </a:extLst>
          </p:cNvPr>
          <p:cNvSpPr>
            <a:spLocks xmlns:a="http://schemas.openxmlformats.org/drawingml/2006/main" noGrp="1"/>
          </p:cNvSpPr>
          <p:nvPr/>
        </p:nvSpPr>
        <p:spPr>
          <a:xfrm xmlns:a="http://schemas.openxmlformats.org/drawingml/2006/main">
            <a:off x="723900" y="24003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01</a:t>
            </a:r>
          </a:p>
        </p:txBody>
      </p:sp>
      <p:sp>
        <p:nvSpPr>
          <p:cNvPr id="6" name="Schreibfenster und Sicherung vereinbaren, dann in ein T">
            <a:extLst xmlns:a="http://schemas.openxmlformats.org/drawingml/2006/main">
              <a:ext uri="{FF2B5EF4-FFF2-40B4-BE49-F238E27FC236}">
                <a16:creationId xmlns:a16="http://schemas.microsoft.com/office/drawing/2014/main" id="{946EC22C-8680-47FB-874A-9617B0A17D83}"/>
              </a:ext>
            </a:extLst>
          </p:cNvPr>
          <p:cNvSpPr>
            <a:spLocks xmlns:a="http://schemas.openxmlformats.org/drawingml/2006/main" noGrp="1"/>
          </p:cNvSpPr>
          <p:nvPr/>
        </p:nvSpPr>
        <p:spPr>
          <a:xfrm xmlns:a="http://schemas.openxmlformats.org/drawingml/2006/main">
            <a:off x="1362075" y="23622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Schreibfenster und Sicherung vereinbaren, dann in ein Testziel importieren.</a:t>
            </a:r>
          </a:p>
        </p:txBody>
      </p:sp>
      <p:sp>
        <p:nvSpPr>
          <p:cNvPr id="7" name="02">
            <a:extLst xmlns:a="http://schemas.openxmlformats.org/drawingml/2006/main">
              <a:ext uri="{FF2B5EF4-FFF2-40B4-BE49-F238E27FC236}">
                <a16:creationId xmlns:a16="http://schemas.microsoft.com/office/drawing/2014/main" id="{4FDC4897-1979-4A4C-99C7-C709BAB95FFE}"/>
              </a:ext>
            </a:extLst>
          </p:cNvPr>
          <p:cNvSpPr>
            <a:spLocks xmlns:a="http://schemas.openxmlformats.org/drawingml/2006/main" noGrp="1"/>
          </p:cNvSpPr>
          <p:nvPr/>
        </p:nvSpPr>
        <p:spPr>
          <a:xfrm xmlns:a="http://schemas.openxmlformats.org/drawingml/2006/main">
            <a:off x="723900" y="32766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02</a:t>
            </a:r>
          </a:p>
        </p:txBody>
      </p:sp>
      <p:sp>
        <p:nvSpPr>
          <p:cNvPr id="8" name="Git-Referenzen und Metadaten mit dem Inventar abgleiche">
            <a:extLst xmlns:a="http://schemas.openxmlformats.org/drawingml/2006/main">
              <a:ext uri="{FF2B5EF4-FFF2-40B4-BE49-F238E27FC236}">
                <a16:creationId xmlns:a16="http://schemas.microsoft.com/office/drawing/2014/main" id="{A0E89E9C-D8E6-4873-AF4B-F51608C7981C}"/>
              </a:ext>
            </a:extLst>
          </p:cNvPr>
          <p:cNvSpPr>
            <a:spLocks xmlns:a="http://schemas.openxmlformats.org/drawingml/2006/main" noGrp="1"/>
          </p:cNvSpPr>
          <p:nvPr/>
        </p:nvSpPr>
        <p:spPr>
          <a:xfrm xmlns:a="http://schemas.openxmlformats.org/drawingml/2006/main">
            <a:off x="1362075" y="32385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Git-Referenzen und Metadaten mit dem Inventar abgleichen.</a:t>
            </a:r>
          </a:p>
        </p:txBody>
      </p:sp>
      <p:sp>
        <p:nvSpPr>
          <p:cNvPr id="9" name="03">
            <a:extLst xmlns:a="http://schemas.openxmlformats.org/drawingml/2006/main">
              <a:ext uri="{FF2B5EF4-FFF2-40B4-BE49-F238E27FC236}">
                <a16:creationId xmlns:a16="http://schemas.microsoft.com/office/drawing/2014/main" id="{6DA4A40F-B1FA-4860-9CA9-682EA82EDB5A}"/>
              </a:ext>
            </a:extLst>
          </p:cNvPr>
          <p:cNvSpPr>
            <a:spLocks xmlns:a="http://schemas.openxmlformats.org/drawingml/2006/main" noGrp="1"/>
          </p:cNvSpPr>
          <p:nvPr/>
        </p:nvSpPr>
        <p:spPr>
          <a:xfrm xmlns:a="http://schemas.openxmlformats.org/drawingml/2006/main">
            <a:off x="723900" y="41529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03</a:t>
            </a:r>
          </a:p>
        </p:txBody>
      </p:sp>
      <p:sp>
        <p:nvSpPr>
          <p:cNvPr id="10" name="CI/CD, Registry-Zugänge und externe Integrationen für G">
            <a:extLst xmlns:a="http://schemas.openxmlformats.org/drawingml/2006/main">
              <a:ext uri="{FF2B5EF4-FFF2-40B4-BE49-F238E27FC236}">
                <a16:creationId xmlns:a16="http://schemas.microsoft.com/office/drawing/2014/main" id="{38B9B358-BFFD-46E4-B2DC-85395BC40DF8}"/>
              </a:ext>
            </a:extLst>
          </p:cNvPr>
          <p:cNvSpPr>
            <a:spLocks xmlns:a="http://schemas.openxmlformats.org/drawingml/2006/main" noGrp="1"/>
          </p:cNvSpPr>
          <p:nvPr/>
        </p:nvSpPr>
        <p:spPr>
          <a:xfrm xmlns:a="http://schemas.openxmlformats.org/drawingml/2006/main">
            <a:off x="1362075" y="41148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CI/CD, Registry-Zugänge und externe Integrationen für GitLab neu prüfen.</a:t>
            </a:r>
          </a:p>
        </p:txBody>
      </p:sp>
      <p:sp>
        <p:nvSpPr>
          <p:cNvPr id="11" name="04">
            <a:extLst xmlns:a="http://schemas.openxmlformats.org/drawingml/2006/main">
              <a:ext uri="{FF2B5EF4-FFF2-40B4-BE49-F238E27FC236}">
                <a16:creationId xmlns:a16="http://schemas.microsoft.com/office/drawing/2014/main" id="{8515CDFE-7044-4F9C-A55A-5577794F847E}"/>
              </a:ext>
            </a:extLst>
          </p:cNvPr>
          <p:cNvSpPr>
            <a:spLocks xmlns:a="http://schemas.openxmlformats.org/drawingml/2006/main" noGrp="1"/>
          </p:cNvSpPr>
          <p:nvPr/>
        </p:nvSpPr>
        <p:spPr>
          <a:xfrm xmlns:a="http://schemas.openxmlformats.org/drawingml/2006/main">
            <a:off x="723900" y="50292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04</a:t>
            </a:r>
          </a:p>
        </p:txBody>
      </p:sp>
      <p:sp>
        <p:nvSpPr>
          <p:cNvPr id="12" name="Erst nach Abnahme origin wechseln und GitHub bewusst st">
            <a:extLst xmlns:a="http://schemas.openxmlformats.org/drawingml/2006/main">
              <a:ext uri="{FF2B5EF4-FFF2-40B4-BE49-F238E27FC236}">
                <a16:creationId xmlns:a16="http://schemas.microsoft.com/office/drawing/2014/main" id="{DA756C48-49FB-4592-8A8C-3489D9CDF7CE}"/>
              </a:ext>
            </a:extLst>
          </p:cNvPr>
          <p:cNvSpPr>
            <a:spLocks xmlns:a="http://schemas.openxmlformats.org/drawingml/2006/main" noGrp="1"/>
          </p:cNvSpPr>
          <p:nvPr/>
        </p:nvSpPr>
        <p:spPr>
          <a:xfrm xmlns:a="http://schemas.openxmlformats.org/drawingml/2006/main">
            <a:off x="1362075" y="49911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Erst nach Abnahme origin wechseln und GitHub bewusst stilllegen oder weiterführen.</a:t>
            </a:r>
          </a:p>
        </p:txBody>
      </p:sp>
      <p:sp>
        <p:nvSpPr>
          <p:cNvPr id="13" name="ECDA WISSENSLABOR">
            <a:extLst xmlns:a="http://schemas.openxmlformats.org/drawingml/2006/main">
              <a:ext uri="{FF2B5EF4-FFF2-40B4-BE49-F238E27FC236}">
                <a16:creationId xmlns:a16="http://schemas.microsoft.com/office/drawing/2014/main" id="{FA0F7CD4-3A3E-4A1E-B26C-23FC56EFC2DA}"/>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4" name="15 / 26">
            <a:extLst xmlns:a="http://schemas.openxmlformats.org/drawingml/2006/main">
              <a:ext uri="{FF2B5EF4-FFF2-40B4-BE49-F238E27FC236}">
                <a16:creationId xmlns:a16="http://schemas.microsoft.com/office/drawing/2014/main" id="{E8CE9734-6683-4898-9516-6091CFAD19A4}"/>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15 / 26</a:t>
            </a:r>
          </a:p>
        </p:txBody>
      </p:sp>
    </p:spTree>
    <p:extLst>
      <p:ext uri="{BB962C8B-B14F-4D97-AF65-F5344CB8AC3E}">
        <p14:creationId xmlns:p14="http://schemas.microsoft.com/office/powerpoint/2010/main" val="409067250"/>
      </p:ext>
    </p:extLst>
  </p:cSld>
</p:sld>
</file>

<file path=ppt/slides/slide16.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cxnSp>
        <p:nvCxnSpPr>
          <p:cNvPr id="15" name="">
            <a:extLst xmlns:a="http://schemas.openxmlformats.org/drawingml/2006/main">
              <a:ext uri="{FF2B5EF4-FFF2-40B4-BE49-F238E27FC236}">
                <a16:creationId xmlns:a16="http://schemas.microsoft.com/office/drawing/2014/main" id="{B684D92B-F51D-4CEB-B731-21CC707AB278}"/>
              </a:ext>
            </a:extLst>
          </p:cNvPr>
          <p:cNvCxnSpPr>
            <a:stCxn xmlns:a="http://schemas.openxmlformats.org/drawingml/2006/main" id="9" idx="1"/>
            <a:endCxn xmlns:a="http://schemas.openxmlformats.org/drawingml/2006/main" id="10" idx="3"/>
          </p:cNvCxnSpPr>
          <p:nvPr/>
        </p:nvCxnSpPr>
        <p:spPr>
          <a:xfrm xmlns:a="http://schemas.openxmlformats.org/drawingml/2006/main" flipH="1">
            <a:off x="3810000" y="430530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4" name="">
            <a:extLst xmlns:a="http://schemas.openxmlformats.org/drawingml/2006/main">
              <a:ext uri="{FF2B5EF4-FFF2-40B4-BE49-F238E27FC236}">
                <a16:creationId xmlns:a16="http://schemas.microsoft.com/office/drawing/2014/main" id="{30DDE3D0-5DCF-4046-BB1D-2B8331BF5066}"/>
              </a:ext>
            </a:extLst>
          </p:cNvPr>
          <p:cNvCxnSpPr>
            <a:stCxn xmlns:a="http://schemas.openxmlformats.org/drawingml/2006/main" id="8" idx="1"/>
            <a:endCxn xmlns:a="http://schemas.openxmlformats.org/drawingml/2006/main" id="9" idx="3"/>
          </p:cNvCxnSpPr>
          <p:nvPr/>
        </p:nvCxnSpPr>
        <p:spPr>
          <a:xfrm xmlns:a="http://schemas.openxmlformats.org/drawingml/2006/main" flipH="1">
            <a:off x="7620000" y="430530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3" name="">
            <a:extLst xmlns:a="http://schemas.openxmlformats.org/drawingml/2006/main">
              <a:ext uri="{FF2B5EF4-FFF2-40B4-BE49-F238E27FC236}">
                <a16:creationId xmlns:a16="http://schemas.microsoft.com/office/drawing/2014/main" id="{4FAE1BC7-DE0F-4D80-9E60-D340E59E36D1}"/>
              </a:ext>
            </a:extLst>
          </p:cNvPr>
          <p:cNvCxnSpPr>
            <a:stCxn xmlns:a="http://schemas.openxmlformats.org/drawingml/2006/main" id="7" idx="2"/>
            <a:endCxn xmlns:a="http://schemas.openxmlformats.org/drawingml/2006/main" id="8" idx="0"/>
          </p:cNvCxnSpPr>
          <p:nvPr/>
        </p:nvCxnSpPr>
        <p:spPr>
          <a:xfrm xmlns:a="http://schemas.openxmlformats.org/drawingml/2006/main">
            <a:off x="9906000" y="3276600"/>
            <a:ext cx="0" cy="59055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2" name="">
            <a:extLst xmlns:a="http://schemas.openxmlformats.org/drawingml/2006/main">
              <a:ext uri="{FF2B5EF4-FFF2-40B4-BE49-F238E27FC236}">
                <a16:creationId xmlns:a16="http://schemas.microsoft.com/office/drawing/2014/main" id="{5FE50232-033C-49A1-A84B-40BBBEF88913}"/>
              </a:ext>
            </a:extLst>
          </p:cNvPr>
          <p:cNvCxnSpPr>
            <a:stCxn xmlns:a="http://schemas.openxmlformats.org/drawingml/2006/main" id="6" idx="3"/>
            <a:endCxn xmlns:a="http://schemas.openxmlformats.org/drawingml/2006/main" id="7" idx="1"/>
          </p:cNvCxnSpPr>
          <p:nvPr/>
        </p:nvCxnSpPr>
        <p:spPr>
          <a:xfrm xmlns:a="http://schemas.openxmlformats.org/drawingml/2006/main">
            <a:off x="7620000" y="283845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1" name="">
            <a:extLst xmlns:a="http://schemas.openxmlformats.org/drawingml/2006/main">
              <a:ext uri="{FF2B5EF4-FFF2-40B4-BE49-F238E27FC236}">
                <a16:creationId xmlns:a16="http://schemas.microsoft.com/office/drawing/2014/main" id="{A358FF12-0538-4A83-9D55-AEE1CADD0775}"/>
              </a:ext>
            </a:extLst>
          </p:cNvPr>
          <p:cNvCxnSpPr>
            <a:stCxn xmlns:a="http://schemas.openxmlformats.org/drawingml/2006/main" id="5" idx="3"/>
            <a:endCxn xmlns:a="http://schemas.openxmlformats.org/drawingml/2006/main" id="6" idx="1"/>
          </p:cNvCxnSpPr>
          <p:nvPr/>
        </p:nvCxnSpPr>
        <p:spPr>
          <a:xfrm xmlns:a="http://schemas.openxmlformats.org/drawingml/2006/main">
            <a:off x="3810000" y="283845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sp>
        <p:nvSpPr>
          <p:cNvPr id="20" name="ECDA">
            <a:extLst xmlns:a="http://schemas.openxmlformats.org/drawingml/2006/main">
              <a:ext uri="{FF2B5EF4-FFF2-40B4-BE49-F238E27FC236}">
                <a16:creationId xmlns:a16="http://schemas.microsoft.com/office/drawing/2014/main" id="{C1708084-2A1E-47DB-BA15-976126824CC5}"/>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BA3FC345-5BA7-4DAF-940D-783485AE7EB5}"/>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6557756A-EF7E-4D49-BB7D-D6322A9D1FA1}"/>
              </a:ext>
            </a:extLst>
          </p:cNvPr>
          <p:cNvPicPr>
            <a:picLocks xmlns:a="http://schemas.openxmlformats.org/drawingml/2006/main" noChangeAspect="1"/>
          </p:cNvPicPr>
          <p:nvPr/>
        </p:nvPicPr>
        <p:blipFill>
          <a:blip xmlns:r="http://schemas.openxmlformats.org/officeDocument/2006/relationships" xmlns:a="http://schemas.openxmlformats.org/drawingml/2006/main" r:embed="R16de52e5c5b04569"/>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Runner und Vertrauensgrenzen">
            <a:extLst xmlns:a="http://schemas.openxmlformats.org/drawingml/2006/main">
              <a:ext uri="{FF2B5EF4-FFF2-40B4-BE49-F238E27FC236}">
                <a16:creationId xmlns:a16="http://schemas.microsoft.com/office/drawing/2014/main" id="{B23FB912-7E41-4DAE-A1E1-46BA8E3CBB37}"/>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Runner und Vertrauensgrenzen</a:t>
            </a:r>
          </a:p>
        </p:txBody>
      </p:sp>
      <p:sp>
        <p:nvSpPr>
          <p:cNvPr id="5" name="diagram-node:Merge Request">
            <a:extLst xmlns:a="http://schemas.openxmlformats.org/drawingml/2006/main">
              <a:ext uri="{FF2B5EF4-FFF2-40B4-BE49-F238E27FC236}">
                <a16:creationId xmlns:a16="http://schemas.microsoft.com/office/drawing/2014/main" id="{841EF812-28E3-48E9-B347-66CF7D46773C}"/>
              </a:ext>
            </a:extLst>
          </p:cNvPr>
          <p:cNvSpPr>
            <a:spLocks xmlns:a="http://schemas.openxmlformats.org/drawingml/2006/main" noGrp="1"/>
          </p:cNvSpPr>
          <p:nvPr/>
        </p:nvSpPr>
        <p:spPr>
          <a:xfrm xmlns:a="http://schemas.openxmlformats.org/drawingml/2006/main">
            <a:off x="762000" y="2400300"/>
            <a:ext cx="3048000" cy="876300"/>
          </a:xfrm>
          <a:prstGeom xmlns:a="http://schemas.openxmlformats.org/drawingml/2006/main" prst="rect">
            <a:avLst/>
          </a:prstGeom>
          <a:solidFill xmlns:a="http://schemas.openxmlformats.org/drawingml/2006/main">
            <a:srgbClr val="E7ECE8"/>
          </a:solidFill>
          <a:ln xmlns:a="http://schemas.openxmlformats.org/drawingml/2006/main" w="14288">
            <a:solidFill>
              <a:srgbClr val="A8BDC1"/>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102F3C"/>
                </a:solidFill>
                <a:latin typeface="Helvetica"/>
                <a:ea typeface="Helvetica"/>
                <a:cs typeface="Helvetica"/>
              </a:defRPr>
            </a:defPPr>
            <a:lvl1pPr algn="ctr">
              <a:defRPr sz="1800" b="1">
                <a:solidFill>
                  <a:srgbClr val="102F3C"/>
                </a:solidFill>
                <a:latin typeface="Helvetica"/>
                <a:ea typeface="Helvetica"/>
                <a:cs typeface="Helvetica"/>
              </a:defRPr>
            </a:lvl1pPr>
            <a:lvl2pPr algn="ctr">
              <a:defRPr sz="1800" b="1">
                <a:solidFill>
                  <a:srgbClr val="102F3C"/>
                </a:solidFill>
                <a:latin typeface="Helvetica"/>
                <a:ea typeface="Helvetica"/>
                <a:cs typeface="Helvetica"/>
              </a:defRPr>
            </a:lvl2pPr>
            <a:lvl3pPr algn="ctr">
              <a:defRPr sz="1800" b="1">
                <a:solidFill>
                  <a:srgbClr val="102F3C"/>
                </a:solidFill>
                <a:latin typeface="Helvetica"/>
                <a:ea typeface="Helvetica"/>
                <a:cs typeface="Helvetica"/>
              </a:defRPr>
            </a:lvl3pPr>
            <a:lvl4pPr algn="ctr">
              <a:defRPr sz="1800" b="1">
                <a:solidFill>
                  <a:srgbClr val="102F3C"/>
                </a:solidFill>
                <a:latin typeface="Helvetica"/>
                <a:ea typeface="Helvetica"/>
                <a:cs typeface="Helvetica"/>
              </a:defRPr>
            </a:lvl4pPr>
            <a:lvl5pPr algn="ctr">
              <a:defRPr sz="1800" b="1">
                <a:solidFill>
                  <a:srgbClr val="102F3C"/>
                </a:solidFill>
                <a:latin typeface="Helvetica"/>
                <a:ea typeface="Helvetica"/>
                <a:cs typeface="Helvetica"/>
              </a:defRPr>
            </a:lvl5pPr>
            <a:lvl6pPr algn="ctr">
              <a:defRPr sz="1800" b="1">
                <a:solidFill>
                  <a:srgbClr val="102F3C"/>
                </a:solidFill>
                <a:latin typeface="Helvetica"/>
                <a:ea typeface="Helvetica"/>
                <a:cs typeface="Helvetica"/>
              </a:defRPr>
            </a:lvl6pPr>
            <a:lvl7pPr algn="ctr">
              <a:defRPr sz="1800" b="1">
                <a:solidFill>
                  <a:srgbClr val="102F3C"/>
                </a:solidFill>
                <a:latin typeface="Helvetica"/>
                <a:ea typeface="Helvetica"/>
                <a:cs typeface="Helvetica"/>
              </a:defRPr>
            </a:lvl7pPr>
            <a:lvl8pPr algn="ctr">
              <a:defRPr sz="1800" b="1">
                <a:solidFill>
                  <a:srgbClr val="102F3C"/>
                </a:solidFill>
                <a:latin typeface="Helvetica"/>
                <a:ea typeface="Helvetica"/>
                <a:cs typeface="Helvetica"/>
              </a:defRPr>
            </a:lvl8pPr>
            <a:lvl9pPr algn="ctr">
              <a:defRPr sz="1800" b="1">
                <a:solidFill>
                  <a:srgbClr val="102F3C"/>
                </a:solidFill>
                <a:latin typeface="Helvetica"/>
                <a:ea typeface="Helvetica"/>
                <a:cs typeface="Helvetica"/>
              </a:defRPr>
            </a:lvl9pPr>
          </a:lstStyle>
          <a:p xmlns:a="http://schemas.openxmlformats.org/drawingml/2006/main">
            <a:pPr algn="ctr">
              <a:defRPr sz="1800" b="1">
                <a:solidFill>
                  <a:srgbClr val="102F3C"/>
                </a:solidFill>
                <a:latin typeface="Helvetica"/>
                <a:ea typeface="Helvetica"/>
                <a:cs typeface="Helvetica"/>
              </a:defRPr>
            </a:pPr>
            <a:r>
              <a:rPr sz="1800" b="1">
                <a:solidFill>
                  <a:srgbClr val="102F3C"/>
                </a:solidFill>
                <a:latin typeface="Helvetica"/>
                <a:ea typeface="Helvetica"/>
                <a:cs typeface="Helvetica"/>
              </a:rPr>
              <a:t>Merge Request</a:t>
            </a:r>
          </a:p>
        </p:txBody>
      </p:sp>
      <p:sp>
        <p:nvSpPr>
          <p:cNvPr id="6" name="diagram-node:Isolierte Prüfung">
            <a:extLst xmlns:a="http://schemas.openxmlformats.org/drawingml/2006/main">
              <a:ext uri="{FF2B5EF4-FFF2-40B4-BE49-F238E27FC236}">
                <a16:creationId xmlns:a16="http://schemas.microsoft.com/office/drawing/2014/main" id="{B3AF634E-D135-4D28-A62B-8032AFE00636}"/>
              </a:ext>
            </a:extLst>
          </p:cNvPr>
          <p:cNvSpPr>
            <a:spLocks xmlns:a="http://schemas.openxmlformats.org/drawingml/2006/main" noGrp="1"/>
          </p:cNvSpPr>
          <p:nvPr/>
        </p:nvSpPr>
        <p:spPr>
          <a:xfrm xmlns:a="http://schemas.openxmlformats.org/drawingml/2006/main">
            <a:off x="4572000" y="2400300"/>
            <a:ext cx="3048000" cy="876300"/>
          </a:xfrm>
          <a:prstGeom xmlns:a="http://schemas.openxmlformats.org/drawingml/2006/main" prst="rect">
            <a:avLst/>
          </a:prstGeom>
          <a:solidFill xmlns:a="http://schemas.openxmlformats.org/drawingml/2006/main">
            <a:srgbClr val="102F3C"/>
          </a:solidFill>
          <a:ln xmlns:a="http://schemas.openxmlformats.org/drawingml/2006/main" w="14288">
            <a:solidFill>
              <a:srgbClr val="102F3C"/>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F6F3EC"/>
                </a:solidFill>
                <a:latin typeface="Helvetica"/>
                <a:ea typeface="Helvetica"/>
                <a:cs typeface="Helvetica"/>
              </a:defRPr>
            </a:defPPr>
            <a:lvl1pPr algn="ctr">
              <a:defRPr sz="1800" b="1">
                <a:solidFill>
                  <a:srgbClr val="F6F3EC"/>
                </a:solidFill>
                <a:latin typeface="Helvetica"/>
                <a:ea typeface="Helvetica"/>
                <a:cs typeface="Helvetica"/>
              </a:defRPr>
            </a:lvl1pPr>
            <a:lvl2pPr algn="ctr">
              <a:defRPr sz="1800" b="1">
                <a:solidFill>
                  <a:srgbClr val="F6F3EC"/>
                </a:solidFill>
                <a:latin typeface="Helvetica"/>
                <a:ea typeface="Helvetica"/>
                <a:cs typeface="Helvetica"/>
              </a:defRPr>
            </a:lvl2pPr>
            <a:lvl3pPr algn="ctr">
              <a:defRPr sz="1800" b="1">
                <a:solidFill>
                  <a:srgbClr val="F6F3EC"/>
                </a:solidFill>
                <a:latin typeface="Helvetica"/>
                <a:ea typeface="Helvetica"/>
                <a:cs typeface="Helvetica"/>
              </a:defRPr>
            </a:lvl3pPr>
            <a:lvl4pPr algn="ctr">
              <a:defRPr sz="1800" b="1">
                <a:solidFill>
                  <a:srgbClr val="F6F3EC"/>
                </a:solidFill>
                <a:latin typeface="Helvetica"/>
                <a:ea typeface="Helvetica"/>
                <a:cs typeface="Helvetica"/>
              </a:defRPr>
            </a:lvl4pPr>
            <a:lvl5pPr algn="ctr">
              <a:defRPr sz="1800" b="1">
                <a:solidFill>
                  <a:srgbClr val="F6F3EC"/>
                </a:solidFill>
                <a:latin typeface="Helvetica"/>
                <a:ea typeface="Helvetica"/>
                <a:cs typeface="Helvetica"/>
              </a:defRPr>
            </a:lvl5pPr>
            <a:lvl6pPr algn="ctr">
              <a:defRPr sz="1800" b="1">
                <a:solidFill>
                  <a:srgbClr val="F6F3EC"/>
                </a:solidFill>
                <a:latin typeface="Helvetica"/>
                <a:ea typeface="Helvetica"/>
                <a:cs typeface="Helvetica"/>
              </a:defRPr>
            </a:lvl6pPr>
            <a:lvl7pPr algn="ctr">
              <a:defRPr sz="1800" b="1">
                <a:solidFill>
                  <a:srgbClr val="F6F3EC"/>
                </a:solidFill>
                <a:latin typeface="Helvetica"/>
                <a:ea typeface="Helvetica"/>
                <a:cs typeface="Helvetica"/>
              </a:defRPr>
            </a:lvl7pPr>
            <a:lvl8pPr algn="ctr">
              <a:defRPr sz="1800" b="1">
                <a:solidFill>
                  <a:srgbClr val="F6F3EC"/>
                </a:solidFill>
                <a:latin typeface="Helvetica"/>
                <a:ea typeface="Helvetica"/>
                <a:cs typeface="Helvetica"/>
              </a:defRPr>
            </a:lvl8pPr>
            <a:lvl9pPr algn="ctr">
              <a:defRPr sz="1800" b="1">
                <a:solidFill>
                  <a:srgbClr val="F6F3EC"/>
                </a:solidFill>
                <a:latin typeface="Helvetica"/>
                <a:ea typeface="Helvetica"/>
                <a:cs typeface="Helvetica"/>
              </a:defRPr>
            </a:lvl9pPr>
          </a:lstStyle>
          <a:p xmlns:a="http://schemas.openxmlformats.org/drawingml/2006/main">
            <a:pPr algn="ctr">
              <a:defRPr sz="1800" b="1">
                <a:solidFill>
                  <a:srgbClr val="F6F3EC"/>
                </a:solidFill>
                <a:latin typeface="Helvetica"/>
                <a:ea typeface="Helvetica"/>
                <a:cs typeface="Helvetica"/>
              </a:defRPr>
            </a:pPr>
            <a:r>
              <a:rPr sz="1800" b="1">
                <a:solidFill>
                  <a:srgbClr val="F6F3EC"/>
                </a:solidFill>
                <a:latin typeface="Helvetica"/>
                <a:ea typeface="Helvetica"/>
                <a:cs typeface="Helvetica"/>
              </a:rPr>
              <a:t>Isolierte Prüfung</a:t>
            </a:r>
          </a:p>
        </p:txBody>
      </p:sp>
      <p:sp>
        <p:nvSpPr>
          <p:cNvPr id="7" name="diagram-node:Build-Runner">
            <a:extLst xmlns:a="http://schemas.openxmlformats.org/drawingml/2006/main">
              <a:ext uri="{FF2B5EF4-FFF2-40B4-BE49-F238E27FC236}">
                <a16:creationId xmlns:a16="http://schemas.microsoft.com/office/drawing/2014/main" id="{90A969D5-2B32-44C4-A0F3-9C911547FC9C}"/>
              </a:ext>
            </a:extLst>
          </p:cNvPr>
          <p:cNvSpPr>
            <a:spLocks xmlns:a="http://schemas.openxmlformats.org/drawingml/2006/main" noGrp="1"/>
          </p:cNvSpPr>
          <p:nvPr/>
        </p:nvSpPr>
        <p:spPr>
          <a:xfrm xmlns:a="http://schemas.openxmlformats.org/drawingml/2006/main">
            <a:off x="8382000" y="2400300"/>
            <a:ext cx="3048000" cy="876300"/>
          </a:xfrm>
          <a:prstGeom xmlns:a="http://schemas.openxmlformats.org/drawingml/2006/main" prst="rect">
            <a:avLst/>
          </a:prstGeom>
          <a:solidFill xmlns:a="http://schemas.openxmlformats.org/drawingml/2006/main">
            <a:srgbClr val="E7ECE8"/>
          </a:solidFill>
          <a:ln xmlns:a="http://schemas.openxmlformats.org/drawingml/2006/main" w="14288">
            <a:solidFill>
              <a:srgbClr val="A8BDC1"/>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102F3C"/>
                </a:solidFill>
                <a:latin typeface="Helvetica"/>
                <a:ea typeface="Helvetica"/>
                <a:cs typeface="Helvetica"/>
              </a:defRPr>
            </a:defPPr>
            <a:lvl1pPr algn="ctr">
              <a:defRPr sz="1800" b="1">
                <a:solidFill>
                  <a:srgbClr val="102F3C"/>
                </a:solidFill>
                <a:latin typeface="Helvetica"/>
                <a:ea typeface="Helvetica"/>
                <a:cs typeface="Helvetica"/>
              </a:defRPr>
            </a:lvl1pPr>
            <a:lvl2pPr algn="ctr">
              <a:defRPr sz="1800" b="1">
                <a:solidFill>
                  <a:srgbClr val="102F3C"/>
                </a:solidFill>
                <a:latin typeface="Helvetica"/>
                <a:ea typeface="Helvetica"/>
                <a:cs typeface="Helvetica"/>
              </a:defRPr>
            </a:lvl2pPr>
            <a:lvl3pPr algn="ctr">
              <a:defRPr sz="1800" b="1">
                <a:solidFill>
                  <a:srgbClr val="102F3C"/>
                </a:solidFill>
                <a:latin typeface="Helvetica"/>
                <a:ea typeface="Helvetica"/>
                <a:cs typeface="Helvetica"/>
              </a:defRPr>
            </a:lvl3pPr>
            <a:lvl4pPr algn="ctr">
              <a:defRPr sz="1800" b="1">
                <a:solidFill>
                  <a:srgbClr val="102F3C"/>
                </a:solidFill>
                <a:latin typeface="Helvetica"/>
                <a:ea typeface="Helvetica"/>
                <a:cs typeface="Helvetica"/>
              </a:defRPr>
            </a:lvl4pPr>
            <a:lvl5pPr algn="ctr">
              <a:defRPr sz="1800" b="1">
                <a:solidFill>
                  <a:srgbClr val="102F3C"/>
                </a:solidFill>
                <a:latin typeface="Helvetica"/>
                <a:ea typeface="Helvetica"/>
                <a:cs typeface="Helvetica"/>
              </a:defRPr>
            </a:lvl5pPr>
            <a:lvl6pPr algn="ctr">
              <a:defRPr sz="1800" b="1">
                <a:solidFill>
                  <a:srgbClr val="102F3C"/>
                </a:solidFill>
                <a:latin typeface="Helvetica"/>
                <a:ea typeface="Helvetica"/>
                <a:cs typeface="Helvetica"/>
              </a:defRPr>
            </a:lvl6pPr>
            <a:lvl7pPr algn="ctr">
              <a:defRPr sz="1800" b="1">
                <a:solidFill>
                  <a:srgbClr val="102F3C"/>
                </a:solidFill>
                <a:latin typeface="Helvetica"/>
                <a:ea typeface="Helvetica"/>
                <a:cs typeface="Helvetica"/>
              </a:defRPr>
            </a:lvl7pPr>
            <a:lvl8pPr algn="ctr">
              <a:defRPr sz="1800" b="1">
                <a:solidFill>
                  <a:srgbClr val="102F3C"/>
                </a:solidFill>
                <a:latin typeface="Helvetica"/>
                <a:ea typeface="Helvetica"/>
                <a:cs typeface="Helvetica"/>
              </a:defRPr>
            </a:lvl8pPr>
            <a:lvl9pPr algn="ctr">
              <a:defRPr sz="1800" b="1">
                <a:solidFill>
                  <a:srgbClr val="102F3C"/>
                </a:solidFill>
                <a:latin typeface="Helvetica"/>
                <a:ea typeface="Helvetica"/>
                <a:cs typeface="Helvetica"/>
              </a:defRPr>
            </a:lvl9pPr>
          </a:lstStyle>
          <a:p xmlns:a="http://schemas.openxmlformats.org/drawingml/2006/main">
            <a:pPr algn="ctr">
              <a:defRPr sz="1800" b="1">
                <a:solidFill>
                  <a:srgbClr val="102F3C"/>
                </a:solidFill>
                <a:latin typeface="Helvetica"/>
                <a:ea typeface="Helvetica"/>
                <a:cs typeface="Helvetica"/>
              </a:defRPr>
            </a:pPr>
            <a:r>
              <a:rPr sz="1800" b="1">
                <a:solidFill>
                  <a:srgbClr val="102F3C"/>
                </a:solidFill>
                <a:latin typeface="Helvetica"/>
                <a:ea typeface="Helvetica"/>
                <a:cs typeface="Helvetica"/>
              </a:rPr>
              <a:t>Build-Runner</a:t>
            </a:r>
          </a:p>
        </p:txBody>
      </p:sp>
      <p:sp>
        <p:nvSpPr>
          <p:cNvPr id="8" name="diagram-node:Registry / Digest">
            <a:extLst xmlns:a="http://schemas.openxmlformats.org/drawingml/2006/main">
              <a:ext uri="{FF2B5EF4-FFF2-40B4-BE49-F238E27FC236}">
                <a16:creationId xmlns:a16="http://schemas.microsoft.com/office/drawing/2014/main" id="{B51E4747-8247-4C87-A2B2-69EFCEFD2E8E}"/>
              </a:ext>
            </a:extLst>
          </p:cNvPr>
          <p:cNvSpPr>
            <a:spLocks xmlns:a="http://schemas.openxmlformats.org/drawingml/2006/main" noGrp="1"/>
          </p:cNvSpPr>
          <p:nvPr/>
        </p:nvSpPr>
        <p:spPr>
          <a:xfrm xmlns:a="http://schemas.openxmlformats.org/drawingml/2006/main">
            <a:off x="8382000" y="3867150"/>
            <a:ext cx="3048000" cy="876300"/>
          </a:xfrm>
          <a:prstGeom xmlns:a="http://schemas.openxmlformats.org/drawingml/2006/main" prst="rect">
            <a:avLst/>
          </a:prstGeom>
          <a:solidFill xmlns:a="http://schemas.openxmlformats.org/drawingml/2006/main">
            <a:srgbClr val="102F3C"/>
          </a:solidFill>
          <a:ln xmlns:a="http://schemas.openxmlformats.org/drawingml/2006/main" w="14288">
            <a:solidFill>
              <a:srgbClr val="102F3C"/>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F6F3EC"/>
                </a:solidFill>
                <a:latin typeface="Helvetica"/>
                <a:ea typeface="Helvetica"/>
                <a:cs typeface="Helvetica"/>
              </a:defRPr>
            </a:defPPr>
            <a:lvl1pPr algn="ctr">
              <a:defRPr sz="1800" b="1">
                <a:solidFill>
                  <a:srgbClr val="F6F3EC"/>
                </a:solidFill>
                <a:latin typeface="Helvetica"/>
                <a:ea typeface="Helvetica"/>
                <a:cs typeface="Helvetica"/>
              </a:defRPr>
            </a:lvl1pPr>
            <a:lvl2pPr algn="ctr">
              <a:defRPr sz="1800" b="1">
                <a:solidFill>
                  <a:srgbClr val="F6F3EC"/>
                </a:solidFill>
                <a:latin typeface="Helvetica"/>
                <a:ea typeface="Helvetica"/>
                <a:cs typeface="Helvetica"/>
              </a:defRPr>
            </a:lvl2pPr>
            <a:lvl3pPr algn="ctr">
              <a:defRPr sz="1800" b="1">
                <a:solidFill>
                  <a:srgbClr val="F6F3EC"/>
                </a:solidFill>
                <a:latin typeface="Helvetica"/>
                <a:ea typeface="Helvetica"/>
                <a:cs typeface="Helvetica"/>
              </a:defRPr>
            </a:lvl3pPr>
            <a:lvl4pPr algn="ctr">
              <a:defRPr sz="1800" b="1">
                <a:solidFill>
                  <a:srgbClr val="F6F3EC"/>
                </a:solidFill>
                <a:latin typeface="Helvetica"/>
                <a:ea typeface="Helvetica"/>
                <a:cs typeface="Helvetica"/>
              </a:defRPr>
            </a:lvl4pPr>
            <a:lvl5pPr algn="ctr">
              <a:defRPr sz="1800" b="1">
                <a:solidFill>
                  <a:srgbClr val="F6F3EC"/>
                </a:solidFill>
                <a:latin typeface="Helvetica"/>
                <a:ea typeface="Helvetica"/>
                <a:cs typeface="Helvetica"/>
              </a:defRPr>
            </a:lvl5pPr>
            <a:lvl6pPr algn="ctr">
              <a:defRPr sz="1800" b="1">
                <a:solidFill>
                  <a:srgbClr val="F6F3EC"/>
                </a:solidFill>
                <a:latin typeface="Helvetica"/>
                <a:ea typeface="Helvetica"/>
                <a:cs typeface="Helvetica"/>
              </a:defRPr>
            </a:lvl6pPr>
            <a:lvl7pPr algn="ctr">
              <a:defRPr sz="1800" b="1">
                <a:solidFill>
                  <a:srgbClr val="F6F3EC"/>
                </a:solidFill>
                <a:latin typeface="Helvetica"/>
                <a:ea typeface="Helvetica"/>
                <a:cs typeface="Helvetica"/>
              </a:defRPr>
            </a:lvl7pPr>
            <a:lvl8pPr algn="ctr">
              <a:defRPr sz="1800" b="1">
                <a:solidFill>
                  <a:srgbClr val="F6F3EC"/>
                </a:solidFill>
                <a:latin typeface="Helvetica"/>
                <a:ea typeface="Helvetica"/>
                <a:cs typeface="Helvetica"/>
              </a:defRPr>
            </a:lvl8pPr>
            <a:lvl9pPr algn="ctr">
              <a:defRPr sz="1800" b="1">
                <a:solidFill>
                  <a:srgbClr val="F6F3EC"/>
                </a:solidFill>
                <a:latin typeface="Helvetica"/>
                <a:ea typeface="Helvetica"/>
                <a:cs typeface="Helvetica"/>
              </a:defRPr>
            </a:lvl9pPr>
          </a:lstStyle>
          <a:p xmlns:a="http://schemas.openxmlformats.org/drawingml/2006/main">
            <a:pPr algn="ctr">
              <a:defRPr sz="1800" b="1">
                <a:solidFill>
                  <a:srgbClr val="F6F3EC"/>
                </a:solidFill>
                <a:latin typeface="Helvetica"/>
                <a:ea typeface="Helvetica"/>
                <a:cs typeface="Helvetica"/>
              </a:defRPr>
            </a:pPr>
            <a:r>
              <a:rPr sz="1800" b="1">
                <a:solidFill>
                  <a:srgbClr val="F6F3EC"/>
                </a:solidFill>
                <a:latin typeface="Helvetica"/>
                <a:ea typeface="Helvetica"/>
                <a:cs typeface="Helvetica"/>
              </a:rPr>
              <a:t>Registry / Digest</a:t>
            </a:r>
          </a:p>
        </p:txBody>
      </p:sp>
      <p:sp>
        <p:nvSpPr>
          <p:cNvPr id="9" name="diagram-node:Freigabe">
            <a:extLst xmlns:a="http://schemas.openxmlformats.org/drawingml/2006/main">
              <a:ext uri="{FF2B5EF4-FFF2-40B4-BE49-F238E27FC236}">
                <a16:creationId xmlns:a16="http://schemas.microsoft.com/office/drawing/2014/main" id="{E6B127E5-44B0-451D-9820-1D7E68D93A25}"/>
              </a:ext>
            </a:extLst>
          </p:cNvPr>
          <p:cNvSpPr>
            <a:spLocks xmlns:a="http://schemas.openxmlformats.org/drawingml/2006/main" noGrp="1"/>
          </p:cNvSpPr>
          <p:nvPr/>
        </p:nvSpPr>
        <p:spPr>
          <a:xfrm xmlns:a="http://schemas.openxmlformats.org/drawingml/2006/main">
            <a:off x="4572000" y="3867150"/>
            <a:ext cx="3048000" cy="876300"/>
          </a:xfrm>
          <a:prstGeom xmlns:a="http://schemas.openxmlformats.org/drawingml/2006/main" prst="rect">
            <a:avLst/>
          </a:prstGeom>
          <a:solidFill xmlns:a="http://schemas.openxmlformats.org/drawingml/2006/main">
            <a:srgbClr val="E7ECE8"/>
          </a:solidFill>
          <a:ln xmlns:a="http://schemas.openxmlformats.org/drawingml/2006/main" w="14288">
            <a:solidFill>
              <a:srgbClr val="A8BDC1"/>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102F3C"/>
                </a:solidFill>
                <a:latin typeface="Helvetica"/>
                <a:ea typeface="Helvetica"/>
                <a:cs typeface="Helvetica"/>
              </a:defRPr>
            </a:defPPr>
            <a:lvl1pPr algn="ctr">
              <a:defRPr sz="1800" b="1">
                <a:solidFill>
                  <a:srgbClr val="102F3C"/>
                </a:solidFill>
                <a:latin typeface="Helvetica"/>
                <a:ea typeface="Helvetica"/>
                <a:cs typeface="Helvetica"/>
              </a:defRPr>
            </a:lvl1pPr>
            <a:lvl2pPr algn="ctr">
              <a:defRPr sz="1800" b="1">
                <a:solidFill>
                  <a:srgbClr val="102F3C"/>
                </a:solidFill>
                <a:latin typeface="Helvetica"/>
                <a:ea typeface="Helvetica"/>
                <a:cs typeface="Helvetica"/>
              </a:defRPr>
            </a:lvl2pPr>
            <a:lvl3pPr algn="ctr">
              <a:defRPr sz="1800" b="1">
                <a:solidFill>
                  <a:srgbClr val="102F3C"/>
                </a:solidFill>
                <a:latin typeface="Helvetica"/>
                <a:ea typeface="Helvetica"/>
                <a:cs typeface="Helvetica"/>
              </a:defRPr>
            </a:lvl3pPr>
            <a:lvl4pPr algn="ctr">
              <a:defRPr sz="1800" b="1">
                <a:solidFill>
                  <a:srgbClr val="102F3C"/>
                </a:solidFill>
                <a:latin typeface="Helvetica"/>
                <a:ea typeface="Helvetica"/>
                <a:cs typeface="Helvetica"/>
              </a:defRPr>
            </a:lvl4pPr>
            <a:lvl5pPr algn="ctr">
              <a:defRPr sz="1800" b="1">
                <a:solidFill>
                  <a:srgbClr val="102F3C"/>
                </a:solidFill>
                <a:latin typeface="Helvetica"/>
                <a:ea typeface="Helvetica"/>
                <a:cs typeface="Helvetica"/>
              </a:defRPr>
            </a:lvl5pPr>
            <a:lvl6pPr algn="ctr">
              <a:defRPr sz="1800" b="1">
                <a:solidFill>
                  <a:srgbClr val="102F3C"/>
                </a:solidFill>
                <a:latin typeface="Helvetica"/>
                <a:ea typeface="Helvetica"/>
                <a:cs typeface="Helvetica"/>
              </a:defRPr>
            </a:lvl6pPr>
            <a:lvl7pPr algn="ctr">
              <a:defRPr sz="1800" b="1">
                <a:solidFill>
                  <a:srgbClr val="102F3C"/>
                </a:solidFill>
                <a:latin typeface="Helvetica"/>
                <a:ea typeface="Helvetica"/>
                <a:cs typeface="Helvetica"/>
              </a:defRPr>
            </a:lvl7pPr>
            <a:lvl8pPr algn="ctr">
              <a:defRPr sz="1800" b="1">
                <a:solidFill>
                  <a:srgbClr val="102F3C"/>
                </a:solidFill>
                <a:latin typeface="Helvetica"/>
                <a:ea typeface="Helvetica"/>
                <a:cs typeface="Helvetica"/>
              </a:defRPr>
            </a:lvl8pPr>
            <a:lvl9pPr algn="ctr">
              <a:defRPr sz="1800" b="1">
                <a:solidFill>
                  <a:srgbClr val="102F3C"/>
                </a:solidFill>
                <a:latin typeface="Helvetica"/>
                <a:ea typeface="Helvetica"/>
                <a:cs typeface="Helvetica"/>
              </a:defRPr>
            </a:lvl9pPr>
          </a:lstStyle>
          <a:p xmlns:a="http://schemas.openxmlformats.org/drawingml/2006/main">
            <a:pPr algn="ctr">
              <a:defRPr sz="1800" b="1">
                <a:solidFill>
                  <a:srgbClr val="102F3C"/>
                </a:solidFill>
                <a:latin typeface="Helvetica"/>
                <a:ea typeface="Helvetica"/>
                <a:cs typeface="Helvetica"/>
              </a:defRPr>
            </a:pPr>
            <a:r>
              <a:rPr sz="1800" b="1">
                <a:solidFill>
                  <a:srgbClr val="102F3C"/>
                </a:solidFill>
                <a:latin typeface="Helvetica"/>
                <a:ea typeface="Helvetica"/>
                <a:cs typeface="Helvetica"/>
              </a:rPr>
              <a:t>Freigabe</a:t>
            </a:r>
          </a:p>
        </p:txBody>
      </p:sp>
      <p:sp>
        <p:nvSpPr>
          <p:cNvPr id="10" name="diagram-node:Vertrauenswürdiger Deploy">
            <a:extLst xmlns:a="http://schemas.openxmlformats.org/drawingml/2006/main">
              <a:ext uri="{FF2B5EF4-FFF2-40B4-BE49-F238E27FC236}">
                <a16:creationId xmlns:a16="http://schemas.microsoft.com/office/drawing/2014/main" id="{026B2D16-00C3-4190-A7B8-ED9C7F186B53}"/>
              </a:ext>
            </a:extLst>
          </p:cNvPr>
          <p:cNvSpPr>
            <a:spLocks xmlns:a="http://schemas.openxmlformats.org/drawingml/2006/main" noGrp="1"/>
          </p:cNvSpPr>
          <p:nvPr/>
        </p:nvSpPr>
        <p:spPr>
          <a:xfrm xmlns:a="http://schemas.openxmlformats.org/drawingml/2006/main">
            <a:off x="762000" y="3867150"/>
            <a:ext cx="3048000" cy="876300"/>
          </a:xfrm>
          <a:prstGeom xmlns:a="http://schemas.openxmlformats.org/drawingml/2006/main" prst="rect">
            <a:avLst/>
          </a:prstGeom>
          <a:solidFill xmlns:a="http://schemas.openxmlformats.org/drawingml/2006/main">
            <a:srgbClr val="102F3C"/>
          </a:solidFill>
          <a:ln xmlns:a="http://schemas.openxmlformats.org/drawingml/2006/main" w="14288">
            <a:solidFill>
              <a:srgbClr val="102F3C"/>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F6F3EC"/>
                </a:solidFill>
                <a:latin typeface="Helvetica"/>
                <a:ea typeface="Helvetica"/>
                <a:cs typeface="Helvetica"/>
              </a:defRPr>
            </a:defPPr>
            <a:lvl1pPr algn="ctr">
              <a:defRPr sz="1800" b="1">
                <a:solidFill>
                  <a:srgbClr val="F6F3EC"/>
                </a:solidFill>
                <a:latin typeface="Helvetica"/>
                <a:ea typeface="Helvetica"/>
                <a:cs typeface="Helvetica"/>
              </a:defRPr>
            </a:lvl1pPr>
            <a:lvl2pPr algn="ctr">
              <a:defRPr sz="1800" b="1">
                <a:solidFill>
                  <a:srgbClr val="F6F3EC"/>
                </a:solidFill>
                <a:latin typeface="Helvetica"/>
                <a:ea typeface="Helvetica"/>
                <a:cs typeface="Helvetica"/>
              </a:defRPr>
            </a:lvl2pPr>
            <a:lvl3pPr algn="ctr">
              <a:defRPr sz="1800" b="1">
                <a:solidFill>
                  <a:srgbClr val="F6F3EC"/>
                </a:solidFill>
                <a:latin typeface="Helvetica"/>
                <a:ea typeface="Helvetica"/>
                <a:cs typeface="Helvetica"/>
              </a:defRPr>
            </a:lvl3pPr>
            <a:lvl4pPr algn="ctr">
              <a:defRPr sz="1800" b="1">
                <a:solidFill>
                  <a:srgbClr val="F6F3EC"/>
                </a:solidFill>
                <a:latin typeface="Helvetica"/>
                <a:ea typeface="Helvetica"/>
                <a:cs typeface="Helvetica"/>
              </a:defRPr>
            </a:lvl4pPr>
            <a:lvl5pPr algn="ctr">
              <a:defRPr sz="1800" b="1">
                <a:solidFill>
                  <a:srgbClr val="F6F3EC"/>
                </a:solidFill>
                <a:latin typeface="Helvetica"/>
                <a:ea typeface="Helvetica"/>
                <a:cs typeface="Helvetica"/>
              </a:defRPr>
            </a:lvl5pPr>
            <a:lvl6pPr algn="ctr">
              <a:defRPr sz="1800" b="1">
                <a:solidFill>
                  <a:srgbClr val="F6F3EC"/>
                </a:solidFill>
                <a:latin typeface="Helvetica"/>
                <a:ea typeface="Helvetica"/>
                <a:cs typeface="Helvetica"/>
              </a:defRPr>
            </a:lvl6pPr>
            <a:lvl7pPr algn="ctr">
              <a:defRPr sz="1800" b="1">
                <a:solidFill>
                  <a:srgbClr val="F6F3EC"/>
                </a:solidFill>
                <a:latin typeface="Helvetica"/>
                <a:ea typeface="Helvetica"/>
                <a:cs typeface="Helvetica"/>
              </a:defRPr>
            </a:lvl7pPr>
            <a:lvl8pPr algn="ctr">
              <a:defRPr sz="1800" b="1">
                <a:solidFill>
                  <a:srgbClr val="F6F3EC"/>
                </a:solidFill>
                <a:latin typeface="Helvetica"/>
                <a:ea typeface="Helvetica"/>
                <a:cs typeface="Helvetica"/>
              </a:defRPr>
            </a:lvl8pPr>
            <a:lvl9pPr algn="ctr">
              <a:defRPr sz="1800" b="1">
                <a:solidFill>
                  <a:srgbClr val="F6F3EC"/>
                </a:solidFill>
                <a:latin typeface="Helvetica"/>
                <a:ea typeface="Helvetica"/>
                <a:cs typeface="Helvetica"/>
              </a:defRPr>
            </a:lvl9pPr>
          </a:lstStyle>
          <a:p xmlns:a="http://schemas.openxmlformats.org/drawingml/2006/main">
            <a:pPr algn="ctr">
              <a:defRPr sz="1800" b="1">
                <a:solidFill>
                  <a:srgbClr val="F6F3EC"/>
                </a:solidFill>
                <a:latin typeface="Helvetica"/>
                <a:ea typeface="Helvetica"/>
                <a:cs typeface="Helvetica"/>
              </a:defRPr>
            </a:pPr>
            <a:r>
              <a:rPr sz="1800" b="1">
                <a:solidFill>
                  <a:srgbClr val="F6F3EC"/>
                </a:solidFill>
                <a:latin typeface="Helvetica"/>
                <a:ea typeface="Helvetica"/>
                <a:cs typeface="Helvetica"/>
              </a:rPr>
              <a:t>Vertrauenswürdiger Deploy</a:t>
            </a:r>
          </a:p>
        </p:txBody>
      </p:sp>
      <p:sp>
        <p:nvSpPr>
          <p:cNvPr id="16" name="Ungeprüfte Änderungen erhalten keine Produktionszugänge">
            <a:extLst xmlns:a="http://schemas.openxmlformats.org/drawingml/2006/main">
              <a:ext uri="{FF2B5EF4-FFF2-40B4-BE49-F238E27FC236}">
                <a16:creationId xmlns:a16="http://schemas.microsoft.com/office/drawing/2014/main" id="{286DAF68-9EF7-4DBF-82AF-F6717E1EF883}"/>
              </a:ext>
            </a:extLst>
          </p:cNvPr>
          <p:cNvSpPr>
            <a:spLocks xmlns:a="http://schemas.openxmlformats.org/drawingml/2006/main" noGrp="1"/>
          </p:cNvSpPr>
          <p:nvPr/>
        </p:nvSpPr>
        <p:spPr>
          <a:xfrm xmlns:a="http://schemas.openxmlformats.org/drawingml/2006/main">
            <a:off x="762000" y="54673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102F3C"/>
                </a:solidFill>
                <a:latin typeface="Helvetica"/>
                <a:ea typeface="Helvetica"/>
                <a:cs typeface="Helvetica"/>
              </a:defRPr>
            </a:defPPr>
            <a:lvl1pPr>
              <a:defRPr sz="1800" b="0">
                <a:solidFill>
                  <a:srgbClr val="102F3C"/>
                </a:solidFill>
                <a:latin typeface="Helvetica"/>
                <a:ea typeface="Helvetica"/>
                <a:cs typeface="Helvetica"/>
              </a:defRPr>
            </a:lvl1pPr>
            <a:lvl2pPr>
              <a:defRPr sz="1800" b="0">
                <a:solidFill>
                  <a:srgbClr val="102F3C"/>
                </a:solidFill>
                <a:latin typeface="Helvetica"/>
                <a:ea typeface="Helvetica"/>
                <a:cs typeface="Helvetica"/>
              </a:defRPr>
            </a:lvl2pPr>
            <a:lvl3pPr>
              <a:defRPr sz="1800" b="0">
                <a:solidFill>
                  <a:srgbClr val="102F3C"/>
                </a:solidFill>
                <a:latin typeface="Helvetica"/>
                <a:ea typeface="Helvetica"/>
                <a:cs typeface="Helvetica"/>
              </a:defRPr>
            </a:lvl3pPr>
            <a:lvl4pPr>
              <a:defRPr sz="1800" b="0">
                <a:solidFill>
                  <a:srgbClr val="102F3C"/>
                </a:solidFill>
                <a:latin typeface="Helvetica"/>
                <a:ea typeface="Helvetica"/>
                <a:cs typeface="Helvetica"/>
              </a:defRPr>
            </a:lvl4pPr>
            <a:lvl5pPr>
              <a:defRPr sz="1800" b="0">
                <a:solidFill>
                  <a:srgbClr val="102F3C"/>
                </a:solidFill>
                <a:latin typeface="Helvetica"/>
                <a:ea typeface="Helvetica"/>
                <a:cs typeface="Helvetica"/>
              </a:defRPr>
            </a:lvl5pPr>
            <a:lvl6pPr>
              <a:defRPr sz="1800" b="0">
                <a:solidFill>
                  <a:srgbClr val="102F3C"/>
                </a:solidFill>
                <a:latin typeface="Helvetica"/>
                <a:ea typeface="Helvetica"/>
                <a:cs typeface="Helvetica"/>
              </a:defRPr>
            </a:lvl6pPr>
            <a:lvl7pPr>
              <a:defRPr sz="1800" b="0">
                <a:solidFill>
                  <a:srgbClr val="102F3C"/>
                </a:solidFill>
                <a:latin typeface="Helvetica"/>
                <a:ea typeface="Helvetica"/>
                <a:cs typeface="Helvetica"/>
              </a:defRPr>
            </a:lvl7pPr>
            <a:lvl8pPr>
              <a:defRPr sz="1800" b="0">
                <a:solidFill>
                  <a:srgbClr val="102F3C"/>
                </a:solidFill>
                <a:latin typeface="Helvetica"/>
                <a:ea typeface="Helvetica"/>
                <a:cs typeface="Helvetica"/>
              </a:defRPr>
            </a:lvl8pPr>
            <a:lvl9pPr>
              <a:defRPr sz="1800" b="0">
                <a:solidFill>
                  <a:srgbClr val="102F3C"/>
                </a:solidFill>
                <a:latin typeface="Helvetica"/>
                <a:ea typeface="Helvetica"/>
                <a:cs typeface="Helvetica"/>
              </a:defRPr>
            </a:lvl9pPr>
          </a:lstStyle>
          <a:p xmlns:a="http://schemas.openxmlformats.org/drawingml/2006/main">
            <a:pPr>
              <a:defRPr sz="1800" b="0">
                <a:solidFill>
                  <a:srgbClr val="102F3C"/>
                </a:solidFill>
                <a:latin typeface="Helvetica"/>
                <a:ea typeface="Helvetica"/>
                <a:cs typeface="Helvetica"/>
              </a:defRPr>
            </a:pPr>
            <a:r>
              <a:rPr sz="1800" b="0">
                <a:solidFill>
                  <a:srgbClr val="102F3C"/>
                </a:solidFill>
                <a:latin typeface="Helvetica"/>
                <a:ea typeface="Helvetica"/>
                <a:cs typeface="Helvetica"/>
              </a:rPr>
              <a:t>Ungeprüfte Änderungen erhalten keine Produktionszugänge.</a:t>
            </a:r>
          </a:p>
        </p:txBody>
      </p:sp>
      <p:sp>
        <p:nvSpPr>
          <p:cNvPr id="17" name="Build-Ausführung und Produktionsbereitstellung verwende">
            <a:extLst xmlns:a="http://schemas.openxmlformats.org/drawingml/2006/main">
              <a:ext uri="{FF2B5EF4-FFF2-40B4-BE49-F238E27FC236}">
                <a16:creationId xmlns:a16="http://schemas.microsoft.com/office/drawing/2014/main" id="{3DE57A45-153C-4766-AB85-B91BF648484F}"/>
              </a:ext>
            </a:extLst>
          </p:cNvPr>
          <p:cNvSpPr>
            <a:spLocks xmlns:a="http://schemas.openxmlformats.org/drawingml/2006/main" noGrp="1"/>
          </p:cNvSpPr>
          <p:nvPr/>
        </p:nvSpPr>
        <p:spPr>
          <a:xfrm xmlns:a="http://schemas.openxmlformats.org/drawingml/2006/main">
            <a:off x="762000" y="585787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102F3C"/>
                </a:solidFill>
                <a:latin typeface="Helvetica"/>
                <a:ea typeface="Helvetica"/>
                <a:cs typeface="Helvetica"/>
              </a:defRPr>
            </a:defPPr>
            <a:lvl1pPr>
              <a:defRPr sz="1800" b="0">
                <a:solidFill>
                  <a:srgbClr val="102F3C"/>
                </a:solidFill>
                <a:latin typeface="Helvetica"/>
                <a:ea typeface="Helvetica"/>
                <a:cs typeface="Helvetica"/>
              </a:defRPr>
            </a:lvl1pPr>
            <a:lvl2pPr>
              <a:defRPr sz="1800" b="0">
                <a:solidFill>
                  <a:srgbClr val="102F3C"/>
                </a:solidFill>
                <a:latin typeface="Helvetica"/>
                <a:ea typeface="Helvetica"/>
                <a:cs typeface="Helvetica"/>
              </a:defRPr>
            </a:lvl2pPr>
            <a:lvl3pPr>
              <a:defRPr sz="1800" b="0">
                <a:solidFill>
                  <a:srgbClr val="102F3C"/>
                </a:solidFill>
                <a:latin typeface="Helvetica"/>
                <a:ea typeface="Helvetica"/>
                <a:cs typeface="Helvetica"/>
              </a:defRPr>
            </a:lvl3pPr>
            <a:lvl4pPr>
              <a:defRPr sz="1800" b="0">
                <a:solidFill>
                  <a:srgbClr val="102F3C"/>
                </a:solidFill>
                <a:latin typeface="Helvetica"/>
                <a:ea typeface="Helvetica"/>
                <a:cs typeface="Helvetica"/>
              </a:defRPr>
            </a:lvl4pPr>
            <a:lvl5pPr>
              <a:defRPr sz="1800" b="0">
                <a:solidFill>
                  <a:srgbClr val="102F3C"/>
                </a:solidFill>
                <a:latin typeface="Helvetica"/>
                <a:ea typeface="Helvetica"/>
                <a:cs typeface="Helvetica"/>
              </a:defRPr>
            </a:lvl5pPr>
            <a:lvl6pPr>
              <a:defRPr sz="1800" b="0">
                <a:solidFill>
                  <a:srgbClr val="102F3C"/>
                </a:solidFill>
                <a:latin typeface="Helvetica"/>
                <a:ea typeface="Helvetica"/>
                <a:cs typeface="Helvetica"/>
              </a:defRPr>
            </a:lvl6pPr>
            <a:lvl7pPr>
              <a:defRPr sz="1800" b="0">
                <a:solidFill>
                  <a:srgbClr val="102F3C"/>
                </a:solidFill>
                <a:latin typeface="Helvetica"/>
                <a:ea typeface="Helvetica"/>
                <a:cs typeface="Helvetica"/>
              </a:defRPr>
            </a:lvl7pPr>
            <a:lvl8pPr>
              <a:defRPr sz="1800" b="0">
                <a:solidFill>
                  <a:srgbClr val="102F3C"/>
                </a:solidFill>
                <a:latin typeface="Helvetica"/>
                <a:ea typeface="Helvetica"/>
                <a:cs typeface="Helvetica"/>
              </a:defRPr>
            </a:lvl8pPr>
            <a:lvl9pPr>
              <a:defRPr sz="1800" b="0">
                <a:solidFill>
                  <a:srgbClr val="102F3C"/>
                </a:solidFill>
                <a:latin typeface="Helvetica"/>
                <a:ea typeface="Helvetica"/>
                <a:cs typeface="Helvetica"/>
              </a:defRPr>
            </a:lvl9pPr>
          </a:lstStyle>
          <a:p xmlns:a="http://schemas.openxmlformats.org/drawingml/2006/main">
            <a:pPr>
              <a:defRPr sz="1800" b="0">
                <a:solidFill>
                  <a:srgbClr val="102F3C"/>
                </a:solidFill>
                <a:latin typeface="Helvetica"/>
                <a:ea typeface="Helvetica"/>
                <a:cs typeface="Helvetica"/>
              </a:defRPr>
            </a:pPr>
            <a:r>
              <a:rPr sz="1800" b="0">
                <a:solidFill>
                  <a:srgbClr val="102F3C"/>
                </a:solidFill>
                <a:latin typeface="Helvetica"/>
                <a:ea typeface="Helvetica"/>
                <a:cs typeface="Helvetica"/>
              </a:rPr>
              <a:t>Build-Ausführung und Produktionsbereitstellung verwenden getrennte Rechte.</a:t>
            </a:r>
          </a:p>
        </p:txBody>
      </p:sp>
      <p:sp>
        <p:nvSpPr>
          <p:cNvPr id="18" name="ECDA WISSENSLABOR">
            <a:extLst xmlns:a="http://schemas.openxmlformats.org/drawingml/2006/main">
              <a:ext uri="{FF2B5EF4-FFF2-40B4-BE49-F238E27FC236}">
                <a16:creationId xmlns:a16="http://schemas.microsoft.com/office/drawing/2014/main" id="{A74B78E5-2F30-4EA7-861F-79E4B74EA07F}"/>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9" name="16 / 26">
            <a:extLst xmlns:a="http://schemas.openxmlformats.org/drawingml/2006/main">
              <a:ext uri="{FF2B5EF4-FFF2-40B4-BE49-F238E27FC236}">
                <a16:creationId xmlns:a16="http://schemas.microsoft.com/office/drawing/2014/main" id="{75092764-B8DB-4BFF-BE69-D9130C0D824F}"/>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16 / 26</a:t>
            </a:r>
          </a:p>
        </p:txBody>
      </p:sp>
    </p:spTree>
    <p:extLst>
      <p:ext uri="{BB962C8B-B14F-4D97-AF65-F5344CB8AC3E}">
        <p14:creationId xmlns:p14="http://schemas.microsoft.com/office/powerpoint/2010/main" val="314788164"/>
      </p:ext>
    </p:extLst>
  </p:cSld>
</p:sld>
</file>

<file path=ppt/slides/slide17.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cxnSp>
        <p:nvCxnSpPr>
          <p:cNvPr id="15" name="">
            <a:extLst xmlns:a="http://schemas.openxmlformats.org/drawingml/2006/main">
              <a:ext uri="{FF2B5EF4-FFF2-40B4-BE49-F238E27FC236}">
                <a16:creationId xmlns:a16="http://schemas.microsoft.com/office/drawing/2014/main" id="{01F19097-825B-4352-997D-174A7BCDC4C5}"/>
              </a:ext>
            </a:extLst>
          </p:cNvPr>
          <p:cNvCxnSpPr>
            <a:stCxn xmlns:a="http://schemas.openxmlformats.org/drawingml/2006/main" id="9" idx="1"/>
            <a:endCxn xmlns:a="http://schemas.openxmlformats.org/drawingml/2006/main" id="10" idx="3"/>
          </p:cNvCxnSpPr>
          <p:nvPr/>
        </p:nvCxnSpPr>
        <p:spPr>
          <a:xfrm xmlns:a="http://schemas.openxmlformats.org/drawingml/2006/main" flipH="1">
            <a:off x="3810000" y="430530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4" name="">
            <a:extLst xmlns:a="http://schemas.openxmlformats.org/drawingml/2006/main">
              <a:ext uri="{FF2B5EF4-FFF2-40B4-BE49-F238E27FC236}">
                <a16:creationId xmlns:a16="http://schemas.microsoft.com/office/drawing/2014/main" id="{BA9C21F0-E46A-4ECD-BEE8-CD3B0874E1C3}"/>
              </a:ext>
            </a:extLst>
          </p:cNvPr>
          <p:cNvCxnSpPr>
            <a:stCxn xmlns:a="http://schemas.openxmlformats.org/drawingml/2006/main" id="8" idx="1"/>
            <a:endCxn xmlns:a="http://schemas.openxmlformats.org/drawingml/2006/main" id="9" idx="3"/>
          </p:cNvCxnSpPr>
          <p:nvPr/>
        </p:nvCxnSpPr>
        <p:spPr>
          <a:xfrm xmlns:a="http://schemas.openxmlformats.org/drawingml/2006/main" flipH="1">
            <a:off x="7620000" y="430530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3" name="">
            <a:extLst xmlns:a="http://schemas.openxmlformats.org/drawingml/2006/main">
              <a:ext uri="{FF2B5EF4-FFF2-40B4-BE49-F238E27FC236}">
                <a16:creationId xmlns:a16="http://schemas.microsoft.com/office/drawing/2014/main" id="{6E1A65D0-A421-484B-B3D3-FD85DDD0B742}"/>
              </a:ext>
            </a:extLst>
          </p:cNvPr>
          <p:cNvCxnSpPr>
            <a:stCxn xmlns:a="http://schemas.openxmlformats.org/drawingml/2006/main" id="7" idx="2"/>
            <a:endCxn xmlns:a="http://schemas.openxmlformats.org/drawingml/2006/main" id="8" idx="0"/>
          </p:cNvCxnSpPr>
          <p:nvPr/>
        </p:nvCxnSpPr>
        <p:spPr>
          <a:xfrm xmlns:a="http://schemas.openxmlformats.org/drawingml/2006/main">
            <a:off x="9906000" y="3276600"/>
            <a:ext cx="0" cy="59055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2" name="">
            <a:extLst xmlns:a="http://schemas.openxmlformats.org/drawingml/2006/main">
              <a:ext uri="{FF2B5EF4-FFF2-40B4-BE49-F238E27FC236}">
                <a16:creationId xmlns:a16="http://schemas.microsoft.com/office/drawing/2014/main" id="{14B750D9-968B-461E-B5F7-030968902349}"/>
              </a:ext>
            </a:extLst>
          </p:cNvPr>
          <p:cNvCxnSpPr>
            <a:stCxn xmlns:a="http://schemas.openxmlformats.org/drawingml/2006/main" id="6" idx="3"/>
            <a:endCxn xmlns:a="http://schemas.openxmlformats.org/drawingml/2006/main" id="7" idx="1"/>
          </p:cNvCxnSpPr>
          <p:nvPr/>
        </p:nvCxnSpPr>
        <p:spPr>
          <a:xfrm xmlns:a="http://schemas.openxmlformats.org/drawingml/2006/main">
            <a:off x="7620000" y="283845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1" name="">
            <a:extLst xmlns:a="http://schemas.openxmlformats.org/drawingml/2006/main">
              <a:ext uri="{FF2B5EF4-FFF2-40B4-BE49-F238E27FC236}">
                <a16:creationId xmlns:a16="http://schemas.microsoft.com/office/drawing/2014/main" id="{9D41CA36-F707-45EA-B3E9-5BD4BDC61B0B}"/>
              </a:ext>
            </a:extLst>
          </p:cNvPr>
          <p:cNvCxnSpPr>
            <a:stCxn xmlns:a="http://schemas.openxmlformats.org/drawingml/2006/main" id="5" idx="3"/>
            <a:endCxn xmlns:a="http://schemas.openxmlformats.org/drawingml/2006/main" id="6" idx="1"/>
          </p:cNvCxnSpPr>
          <p:nvPr/>
        </p:nvCxnSpPr>
        <p:spPr>
          <a:xfrm xmlns:a="http://schemas.openxmlformats.org/drawingml/2006/main">
            <a:off x="3810000" y="283845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sp>
        <p:nvSpPr>
          <p:cNvPr id="20" name="ECDA">
            <a:extLst xmlns:a="http://schemas.openxmlformats.org/drawingml/2006/main">
              <a:ext uri="{FF2B5EF4-FFF2-40B4-BE49-F238E27FC236}">
                <a16:creationId xmlns:a16="http://schemas.microsoft.com/office/drawing/2014/main" id="{A80BBC18-773D-4A0D-BAE1-1AFC2063BDB0}"/>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3A5A8B4A-BB21-4D49-9659-F7D58486AF91}"/>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C75F8ABE-F582-46E2-B2F7-E2790F49E9DB}"/>
              </a:ext>
            </a:extLst>
          </p:cNvPr>
          <p:cNvPicPr>
            <a:picLocks xmlns:a="http://schemas.openxmlformats.org/drawingml/2006/main" noChangeAspect="1"/>
          </p:cNvPicPr>
          <p:nvPr/>
        </p:nvPicPr>
        <p:blipFill>
          <a:blip xmlns:r="http://schemas.openxmlformats.org/officeDocument/2006/relationships" xmlns:a="http://schemas.openxmlformats.org/drawingml/2006/main" r:embed="R18bfe72ed4c348bb"/>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Pipeline und Freigabe">
            <a:extLst xmlns:a="http://schemas.openxmlformats.org/drawingml/2006/main">
              <a:ext uri="{FF2B5EF4-FFF2-40B4-BE49-F238E27FC236}">
                <a16:creationId xmlns:a16="http://schemas.microsoft.com/office/drawing/2014/main" id="{21F49E53-CE59-414A-B7FA-E1522E8764E6}"/>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Pipeline und Freigabe</a:t>
            </a:r>
          </a:p>
        </p:txBody>
      </p:sp>
      <p:sp>
        <p:nvSpPr>
          <p:cNvPr id="5" name="diagram-node:Quellprüfung">
            <a:extLst xmlns:a="http://schemas.openxmlformats.org/drawingml/2006/main">
              <a:ext uri="{FF2B5EF4-FFF2-40B4-BE49-F238E27FC236}">
                <a16:creationId xmlns:a16="http://schemas.microsoft.com/office/drawing/2014/main" id="{7AFDDFB4-756A-4572-8D44-86F7D1E02F2A}"/>
              </a:ext>
            </a:extLst>
          </p:cNvPr>
          <p:cNvSpPr>
            <a:spLocks xmlns:a="http://schemas.openxmlformats.org/drawingml/2006/main" noGrp="1"/>
          </p:cNvSpPr>
          <p:nvPr/>
        </p:nvSpPr>
        <p:spPr>
          <a:xfrm xmlns:a="http://schemas.openxmlformats.org/drawingml/2006/main">
            <a:off x="762000" y="2400300"/>
            <a:ext cx="3048000" cy="876300"/>
          </a:xfrm>
          <a:prstGeom xmlns:a="http://schemas.openxmlformats.org/drawingml/2006/main" prst="rect">
            <a:avLst/>
          </a:prstGeom>
          <a:solidFill xmlns:a="http://schemas.openxmlformats.org/drawingml/2006/main">
            <a:srgbClr val="E7ECE8"/>
          </a:solidFill>
          <a:ln xmlns:a="http://schemas.openxmlformats.org/drawingml/2006/main" w="14288">
            <a:solidFill>
              <a:srgbClr val="A8BDC1"/>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102F3C"/>
                </a:solidFill>
                <a:latin typeface="Helvetica"/>
                <a:ea typeface="Helvetica"/>
                <a:cs typeface="Helvetica"/>
              </a:defRPr>
            </a:defPPr>
            <a:lvl1pPr algn="ctr">
              <a:defRPr sz="1800" b="1">
                <a:solidFill>
                  <a:srgbClr val="102F3C"/>
                </a:solidFill>
                <a:latin typeface="Helvetica"/>
                <a:ea typeface="Helvetica"/>
                <a:cs typeface="Helvetica"/>
              </a:defRPr>
            </a:lvl1pPr>
            <a:lvl2pPr algn="ctr">
              <a:defRPr sz="1800" b="1">
                <a:solidFill>
                  <a:srgbClr val="102F3C"/>
                </a:solidFill>
                <a:latin typeface="Helvetica"/>
                <a:ea typeface="Helvetica"/>
                <a:cs typeface="Helvetica"/>
              </a:defRPr>
            </a:lvl2pPr>
            <a:lvl3pPr algn="ctr">
              <a:defRPr sz="1800" b="1">
                <a:solidFill>
                  <a:srgbClr val="102F3C"/>
                </a:solidFill>
                <a:latin typeface="Helvetica"/>
                <a:ea typeface="Helvetica"/>
                <a:cs typeface="Helvetica"/>
              </a:defRPr>
            </a:lvl3pPr>
            <a:lvl4pPr algn="ctr">
              <a:defRPr sz="1800" b="1">
                <a:solidFill>
                  <a:srgbClr val="102F3C"/>
                </a:solidFill>
                <a:latin typeface="Helvetica"/>
                <a:ea typeface="Helvetica"/>
                <a:cs typeface="Helvetica"/>
              </a:defRPr>
            </a:lvl4pPr>
            <a:lvl5pPr algn="ctr">
              <a:defRPr sz="1800" b="1">
                <a:solidFill>
                  <a:srgbClr val="102F3C"/>
                </a:solidFill>
                <a:latin typeface="Helvetica"/>
                <a:ea typeface="Helvetica"/>
                <a:cs typeface="Helvetica"/>
              </a:defRPr>
            </a:lvl5pPr>
            <a:lvl6pPr algn="ctr">
              <a:defRPr sz="1800" b="1">
                <a:solidFill>
                  <a:srgbClr val="102F3C"/>
                </a:solidFill>
                <a:latin typeface="Helvetica"/>
                <a:ea typeface="Helvetica"/>
                <a:cs typeface="Helvetica"/>
              </a:defRPr>
            </a:lvl6pPr>
            <a:lvl7pPr algn="ctr">
              <a:defRPr sz="1800" b="1">
                <a:solidFill>
                  <a:srgbClr val="102F3C"/>
                </a:solidFill>
                <a:latin typeface="Helvetica"/>
                <a:ea typeface="Helvetica"/>
                <a:cs typeface="Helvetica"/>
              </a:defRPr>
            </a:lvl7pPr>
            <a:lvl8pPr algn="ctr">
              <a:defRPr sz="1800" b="1">
                <a:solidFill>
                  <a:srgbClr val="102F3C"/>
                </a:solidFill>
                <a:latin typeface="Helvetica"/>
                <a:ea typeface="Helvetica"/>
                <a:cs typeface="Helvetica"/>
              </a:defRPr>
            </a:lvl8pPr>
            <a:lvl9pPr algn="ctr">
              <a:defRPr sz="1800" b="1">
                <a:solidFill>
                  <a:srgbClr val="102F3C"/>
                </a:solidFill>
                <a:latin typeface="Helvetica"/>
                <a:ea typeface="Helvetica"/>
                <a:cs typeface="Helvetica"/>
              </a:defRPr>
            </a:lvl9pPr>
          </a:lstStyle>
          <a:p xmlns:a="http://schemas.openxmlformats.org/drawingml/2006/main">
            <a:pPr algn="ctr">
              <a:defRPr sz="1800" b="1">
                <a:solidFill>
                  <a:srgbClr val="102F3C"/>
                </a:solidFill>
                <a:latin typeface="Helvetica"/>
                <a:ea typeface="Helvetica"/>
                <a:cs typeface="Helvetica"/>
              </a:defRPr>
            </a:pPr>
            <a:r>
              <a:rPr sz="1800" b="1">
                <a:solidFill>
                  <a:srgbClr val="102F3C"/>
                </a:solidFill>
                <a:latin typeface="Helvetica"/>
                <a:ea typeface="Helvetica"/>
                <a:cs typeface="Helvetica"/>
              </a:rPr>
              <a:t>Quellprüfung</a:t>
            </a:r>
          </a:p>
        </p:txBody>
      </p:sp>
      <p:sp>
        <p:nvSpPr>
          <p:cNvPr id="6" name="diagram-node:Tests">
            <a:extLst xmlns:a="http://schemas.openxmlformats.org/drawingml/2006/main">
              <a:ext uri="{FF2B5EF4-FFF2-40B4-BE49-F238E27FC236}">
                <a16:creationId xmlns:a16="http://schemas.microsoft.com/office/drawing/2014/main" id="{1C97B46F-7CFA-41A4-B7E9-69A80839ACA0}"/>
              </a:ext>
            </a:extLst>
          </p:cNvPr>
          <p:cNvSpPr>
            <a:spLocks xmlns:a="http://schemas.openxmlformats.org/drawingml/2006/main" noGrp="1"/>
          </p:cNvSpPr>
          <p:nvPr/>
        </p:nvSpPr>
        <p:spPr>
          <a:xfrm xmlns:a="http://schemas.openxmlformats.org/drawingml/2006/main">
            <a:off x="4572000" y="2400300"/>
            <a:ext cx="3048000" cy="876300"/>
          </a:xfrm>
          <a:prstGeom xmlns:a="http://schemas.openxmlformats.org/drawingml/2006/main" prst="rect">
            <a:avLst/>
          </a:prstGeom>
          <a:solidFill xmlns:a="http://schemas.openxmlformats.org/drawingml/2006/main">
            <a:srgbClr val="102F3C"/>
          </a:solidFill>
          <a:ln xmlns:a="http://schemas.openxmlformats.org/drawingml/2006/main" w="14288">
            <a:solidFill>
              <a:srgbClr val="102F3C"/>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F6F3EC"/>
                </a:solidFill>
                <a:latin typeface="Helvetica"/>
                <a:ea typeface="Helvetica"/>
                <a:cs typeface="Helvetica"/>
              </a:defRPr>
            </a:defPPr>
            <a:lvl1pPr algn="ctr">
              <a:defRPr sz="1800" b="1">
                <a:solidFill>
                  <a:srgbClr val="F6F3EC"/>
                </a:solidFill>
                <a:latin typeface="Helvetica"/>
                <a:ea typeface="Helvetica"/>
                <a:cs typeface="Helvetica"/>
              </a:defRPr>
            </a:lvl1pPr>
            <a:lvl2pPr algn="ctr">
              <a:defRPr sz="1800" b="1">
                <a:solidFill>
                  <a:srgbClr val="F6F3EC"/>
                </a:solidFill>
                <a:latin typeface="Helvetica"/>
                <a:ea typeface="Helvetica"/>
                <a:cs typeface="Helvetica"/>
              </a:defRPr>
            </a:lvl2pPr>
            <a:lvl3pPr algn="ctr">
              <a:defRPr sz="1800" b="1">
                <a:solidFill>
                  <a:srgbClr val="F6F3EC"/>
                </a:solidFill>
                <a:latin typeface="Helvetica"/>
                <a:ea typeface="Helvetica"/>
                <a:cs typeface="Helvetica"/>
              </a:defRPr>
            </a:lvl3pPr>
            <a:lvl4pPr algn="ctr">
              <a:defRPr sz="1800" b="1">
                <a:solidFill>
                  <a:srgbClr val="F6F3EC"/>
                </a:solidFill>
                <a:latin typeface="Helvetica"/>
                <a:ea typeface="Helvetica"/>
                <a:cs typeface="Helvetica"/>
              </a:defRPr>
            </a:lvl4pPr>
            <a:lvl5pPr algn="ctr">
              <a:defRPr sz="1800" b="1">
                <a:solidFill>
                  <a:srgbClr val="F6F3EC"/>
                </a:solidFill>
                <a:latin typeface="Helvetica"/>
                <a:ea typeface="Helvetica"/>
                <a:cs typeface="Helvetica"/>
              </a:defRPr>
            </a:lvl5pPr>
            <a:lvl6pPr algn="ctr">
              <a:defRPr sz="1800" b="1">
                <a:solidFill>
                  <a:srgbClr val="F6F3EC"/>
                </a:solidFill>
                <a:latin typeface="Helvetica"/>
                <a:ea typeface="Helvetica"/>
                <a:cs typeface="Helvetica"/>
              </a:defRPr>
            </a:lvl6pPr>
            <a:lvl7pPr algn="ctr">
              <a:defRPr sz="1800" b="1">
                <a:solidFill>
                  <a:srgbClr val="F6F3EC"/>
                </a:solidFill>
                <a:latin typeface="Helvetica"/>
                <a:ea typeface="Helvetica"/>
                <a:cs typeface="Helvetica"/>
              </a:defRPr>
            </a:lvl7pPr>
            <a:lvl8pPr algn="ctr">
              <a:defRPr sz="1800" b="1">
                <a:solidFill>
                  <a:srgbClr val="F6F3EC"/>
                </a:solidFill>
                <a:latin typeface="Helvetica"/>
                <a:ea typeface="Helvetica"/>
                <a:cs typeface="Helvetica"/>
              </a:defRPr>
            </a:lvl8pPr>
            <a:lvl9pPr algn="ctr">
              <a:defRPr sz="1800" b="1">
                <a:solidFill>
                  <a:srgbClr val="F6F3EC"/>
                </a:solidFill>
                <a:latin typeface="Helvetica"/>
                <a:ea typeface="Helvetica"/>
                <a:cs typeface="Helvetica"/>
              </a:defRPr>
            </a:lvl9pPr>
          </a:lstStyle>
          <a:p xmlns:a="http://schemas.openxmlformats.org/drawingml/2006/main">
            <a:pPr algn="ctr">
              <a:defRPr sz="1800" b="1">
                <a:solidFill>
                  <a:srgbClr val="F6F3EC"/>
                </a:solidFill>
                <a:latin typeface="Helvetica"/>
                <a:ea typeface="Helvetica"/>
                <a:cs typeface="Helvetica"/>
              </a:defRPr>
            </a:pPr>
            <a:r>
              <a:rPr sz="1800" b="1">
                <a:solidFill>
                  <a:srgbClr val="F6F3EC"/>
                </a:solidFill>
                <a:latin typeface="Helvetica"/>
                <a:ea typeface="Helvetica"/>
                <a:cs typeface="Helvetica"/>
              </a:rPr>
              <a:t>Tests</a:t>
            </a:r>
          </a:p>
        </p:txBody>
      </p:sp>
      <p:sp>
        <p:nvSpPr>
          <p:cNvPr id="7" name="diagram-node:Image-Build">
            <a:extLst xmlns:a="http://schemas.openxmlformats.org/drawingml/2006/main">
              <a:ext uri="{FF2B5EF4-FFF2-40B4-BE49-F238E27FC236}">
                <a16:creationId xmlns:a16="http://schemas.microsoft.com/office/drawing/2014/main" id="{FEC697A0-2326-4402-9C70-10C6D28CAAA0}"/>
              </a:ext>
            </a:extLst>
          </p:cNvPr>
          <p:cNvSpPr>
            <a:spLocks xmlns:a="http://schemas.openxmlformats.org/drawingml/2006/main" noGrp="1"/>
          </p:cNvSpPr>
          <p:nvPr/>
        </p:nvSpPr>
        <p:spPr>
          <a:xfrm xmlns:a="http://schemas.openxmlformats.org/drawingml/2006/main">
            <a:off x="8382000" y="2400300"/>
            <a:ext cx="3048000" cy="876300"/>
          </a:xfrm>
          <a:prstGeom xmlns:a="http://schemas.openxmlformats.org/drawingml/2006/main" prst="rect">
            <a:avLst/>
          </a:prstGeom>
          <a:solidFill xmlns:a="http://schemas.openxmlformats.org/drawingml/2006/main">
            <a:srgbClr val="E7ECE8"/>
          </a:solidFill>
          <a:ln xmlns:a="http://schemas.openxmlformats.org/drawingml/2006/main" w="14288">
            <a:solidFill>
              <a:srgbClr val="A8BDC1"/>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102F3C"/>
                </a:solidFill>
                <a:latin typeface="Helvetica"/>
                <a:ea typeface="Helvetica"/>
                <a:cs typeface="Helvetica"/>
              </a:defRPr>
            </a:defPPr>
            <a:lvl1pPr algn="ctr">
              <a:defRPr sz="1800" b="1">
                <a:solidFill>
                  <a:srgbClr val="102F3C"/>
                </a:solidFill>
                <a:latin typeface="Helvetica"/>
                <a:ea typeface="Helvetica"/>
                <a:cs typeface="Helvetica"/>
              </a:defRPr>
            </a:lvl1pPr>
            <a:lvl2pPr algn="ctr">
              <a:defRPr sz="1800" b="1">
                <a:solidFill>
                  <a:srgbClr val="102F3C"/>
                </a:solidFill>
                <a:latin typeface="Helvetica"/>
                <a:ea typeface="Helvetica"/>
                <a:cs typeface="Helvetica"/>
              </a:defRPr>
            </a:lvl2pPr>
            <a:lvl3pPr algn="ctr">
              <a:defRPr sz="1800" b="1">
                <a:solidFill>
                  <a:srgbClr val="102F3C"/>
                </a:solidFill>
                <a:latin typeface="Helvetica"/>
                <a:ea typeface="Helvetica"/>
                <a:cs typeface="Helvetica"/>
              </a:defRPr>
            </a:lvl3pPr>
            <a:lvl4pPr algn="ctr">
              <a:defRPr sz="1800" b="1">
                <a:solidFill>
                  <a:srgbClr val="102F3C"/>
                </a:solidFill>
                <a:latin typeface="Helvetica"/>
                <a:ea typeface="Helvetica"/>
                <a:cs typeface="Helvetica"/>
              </a:defRPr>
            </a:lvl4pPr>
            <a:lvl5pPr algn="ctr">
              <a:defRPr sz="1800" b="1">
                <a:solidFill>
                  <a:srgbClr val="102F3C"/>
                </a:solidFill>
                <a:latin typeface="Helvetica"/>
                <a:ea typeface="Helvetica"/>
                <a:cs typeface="Helvetica"/>
              </a:defRPr>
            </a:lvl5pPr>
            <a:lvl6pPr algn="ctr">
              <a:defRPr sz="1800" b="1">
                <a:solidFill>
                  <a:srgbClr val="102F3C"/>
                </a:solidFill>
                <a:latin typeface="Helvetica"/>
                <a:ea typeface="Helvetica"/>
                <a:cs typeface="Helvetica"/>
              </a:defRPr>
            </a:lvl6pPr>
            <a:lvl7pPr algn="ctr">
              <a:defRPr sz="1800" b="1">
                <a:solidFill>
                  <a:srgbClr val="102F3C"/>
                </a:solidFill>
                <a:latin typeface="Helvetica"/>
                <a:ea typeface="Helvetica"/>
                <a:cs typeface="Helvetica"/>
              </a:defRPr>
            </a:lvl7pPr>
            <a:lvl8pPr algn="ctr">
              <a:defRPr sz="1800" b="1">
                <a:solidFill>
                  <a:srgbClr val="102F3C"/>
                </a:solidFill>
                <a:latin typeface="Helvetica"/>
                <a:ea typeface="Helvetica"/>
                <a:cs typeface="Helvetica"/>
              </a:defRPr>
            </a:lvl8pPr>
            <a:lvl9pPr algn="ctr">
              <a:defRPr sz="1800" b="1">
                <a:solidFill>
                  <a:srgbClr val="102F3C"/>
                </a:solidFill>
                <a:latin typeface="Helvetica"/>
                <a:ea typeface="Helvetica"/>
                <a:cs typeface="Helvetica"/>
              </a:defRPr>
            </a:lvl9pPr>
          </a:lstStyle>
          <a:p xmlns:a="http://schemas.openxmlformats.org/drawingml/2006/main">
            <a:pPr algn="ctr">
              <a:defRPr sz="1800" b="1">
                <a:solidFill>
                  <a:srgbClr val="102F3C"/>
                </a:solidFill>
                <a:latin typeface="Helvetica"/>
                <a:ea typeface="Helvetica"/>
                <a:cs typeface="Helvetica"/>
              </a:defRPr>
            </a:pPr>
            <a:r>
              <a:rPr sz="1800" b="1">
                <a:solidFill>
                  <a:srgbClr val="102F3C"/>
                </a:solidFill>
                <a:latin typeface="Helvetica"/>
                <a:ea typeface="Helvetica"/>
                <a:cs typeface="Helvetica"/>
              </a:rPr>
              <a:t>Image-Build</a:t>
            </a:r>
          </a:p>
        </p:txBody>
      </p:sp>
      <p:sp>
        <p:nvSpPr>
          <p:cNvPr id="8" name="diagram-node:Digest-Artefakt">
            <a:extLst xmlns:a="http://schemas.openxmlformats.org/drawingml/2006/main">
              <a:ext uri="{FF2B5EF4-FFF2-40B4-BE49-F238E27FC236}">
                <a16:creationId xmlns:a16="http://schemas.microsoft.com/office/drawing/2014/main" id="{3DA669BE-2810-4079-8DF0-901F4646C34B}"/>
              </a:ext>
            </a:extLst>
          </p:cNvPr>
          <p:cNvSpPr>
            <a:spLocks xmlns:a="http://schemas.openxmlformats.org/drawingml/2006/main" noGrp="1"/>
          </p:cNvSpPr>
          <p:nvPr/>
        </p:nvSpPr>
        <p:spPr>
          <a:xfrm xmlns:a="http://schemas.openxmlformats.org/drawingml/2006/main">
            <a:off x="8382000" y="3867150"/>
            <a:ext cx="3048000" cy="876300"/>
          </a:xfrm>
          <a:prstGeom xmlns:a="http://schemas.openxmlformats.org/drawingml/2006/main" prst="rect">
            <a:avLst/>
          </a:prstGeom>
          <a:solidFill xmlns:a="http://schemas.openxmlformats.org/drawingml/2006/main">
            <a:srgbClr val="102F3C"/>
          </a:solidFill>
          <a:ln xmlns:a="http://schemas.openxmlformats.org/drawingml/2006/main" w="14288">
            <a:solidFill>
              <a:srgbClr val="102F3C"/>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F6F3EC"/>
                </a:solidFill>
                <a:latin typeface="Helvetica"/>
                <a:ea typeface="Helvetica"/>
                <a:cs typeface="Helvetica"/>
              </a:defRPr>
            </a:defPPr>
            <a:lvl1pPr algn="ctr">
              <a:defRPr sz="1800" b="1">
                <a:solidFill>
                  <a:srgbClr val="F6F3EC"/>
                </a:solidFill>
                <a:latin typeface="Helvetica"/>
                <a:ea typeface="Helvetica"/>
                <a:cs typeface="Helvetica"/>
              </a:defRPr>
            </a:lvl1pPr>
            <a:lvl2pPr algn="ctr">
              <a:defRPr sz="1800" b="1">
                <a:solidFill>
                  <a:srgbClr val="F6F3EC"/>
                </a:solidFill>
                <a:latin typeface="Helvetica"/>
                <a:ea typeface="Helvetica"/>
                <a:cs typeface="Helvetica"/>
              </a:defRPr>
            </a:lvl2pPr>
            <a:lvl3pPr algn="ctr">
              <a:defRPr sz="1800" b="1">
                <a:solidFill>
                  <a:srgbClr val="F6F3EC"/>
                </a:solidFill>
                <a:latin typeface="Helvetica"/>
                <a:ea typeface="Helvetica"/>
                <a:cs typeface="Helvetica"/>
              </a:defRPr>
            </a:lvl3pPr>
            <a:lvl4pPr algn="ctr">
              <a:defRPr sz="1800" b="1">
                <a:solidFill>
                  <a:srgbClr val="F6F3EC"/>
                </a:solidFill>
                <a:latin typeface="Helvetica"/>
                <a:ea typeface="Helvetica"/>
                <a:cs typeface="Helvetica"/>
              </a:defRPr>
            </a:lvl4pPr>
            <a:lvl5pPr algn="ctr">
              <a:defRPr sz="1800" b="1">
                <a:solidFill>
                  <a:srgbClr val="F6F3EC"/>
                </a:solidFill>
                <a:latin typeface="Helvetica"/>
                <a:ea typeface="Helvetica"/>
                <a:cs typeface="Helvetica"/>
              </a:defRPr>
            </a:lvl5pPr>
            <a:lvl6pPr algn="ctr">
              <a:defRPr sz="1800" b="1">
                <a:solidFill>
                  <a:srgbClr val="F6F3EC"/>
                </a:solidFill>
                <a:latin typeface="Helvetica"/>
                <a:ea typeface="Helvetica"/>
                <a:cs typeface="Helvetica"/>
              </a:defRPr>
            </a:lvl6pPr>
            <a:lvl7pPr algn="ctr">
              <a:defRPr sz="1800" b="1">
                <a:solidFill>
                  <a:srgbClr val="F6F3EC"/>
                </a:solidFill>
                <a:latin typeface="Helvetica"/>
                <a:ea typeface="Helvetica"/>
                <a:cs typeface="Helvetica"/>
              </a:defRPr>
            </a:lvl7pPr>
            <a:lvl8pPr algn="ctr">
              <a:defRPr sz="1800" b="1">
                <a:solidFill>
                  <a:srgbClr val="F6F3EC"/>
                </a:solidFill>
                <a:latin typeface="Helvetica"/>
                <a:ea typeface="Helvetica"/>
                <a:cs typeface="Helvetica"/>
              </a:defRPr>
            </a:lvl8pPr>
            <a:lvl9pPr algn="ctr">
              <a:defRPr sz="1800" b="1">
                <a:solidFill>
                  <a:srgbClr val="F6F3EC"/>
                </a:solidFill>
                <a:latin typeface="Helvetica"/>
                <a:ea typeface="Helvetica"/>
                <a:cs typeface="Helvetica"/>
              </a:defRPr>
            </a:lvl9pPr>
          </a:lstStyle>
          <a:p xmlns:a="http://schemas.openxmlformats.org/drawingml/2006/main">
            <a:pPr algn="ctr">
              <a:defRPr sz="1800" b="1">
                <a:solidFill>
                  <a:srgbClr val="F6F3EC"/>
                </a:solidFill>
                <a:latin typeface="Helvetica"/>
                <a:ea typeface="Helvetica"/>
                <a:cs typeface="Helvetica"/>
              </a:defRPr>
            </a:pPr>
            <a:r>
              <a:rPr sz="1800" b="1">
                <a:solidFill>
                  <a:srgbClr val="F6F3EC"/>
                </a:solidFill>
                <a:latin typeface="Helvetica"/>
                <a:ea typeface="Helvetica"/>
                <a:cs typeface="Helvetica"/>
              </a:rPr>
              <a:t>Digest-Artefakt</a:t>
            </a:r>
          </a:p>
        </p:txBody>
      </p:sp>
      <p:sp>
        <p:nvSpPr>
          <p:cNvPr id="9" name="diagram-node:Freigabe">
            <a:extLst xmlns:a="http://schemas.openxmlformats.org/drawingml/2006/main">
              <a:ext uri="{FF2B5EF4-FFF2-40B4-BE49-F238E27FC236}">
                <a16:creationId xmlns:a16="http://schemas.microsoft.com/office/drawing/2014/main" id="{57798671-6D43-4423-9437-7B2B49343836}"/>
              </a:ext>
            </a:extLst>
          </p:cNvPr>
          <p:cNvSpPr>
            <a:spLocks xmlns:a="http://schemas.openxmlformats.org/drawingml/2006/main" noGrp="1"/>
          </p:cNvSpPr>
          <p:nvPr/>
        </p:nvSpPr>
        <p:spPr>
          <a:xfrm xmlns:a="http://schemas.openxmlformats.org/drawingml/2006/main">
            <a:off x="4572000" y="3867150"/>
            <a:ext cx="3048000" cy="876300"/>
          </a:xfrm>
          <a:prstGeom xmlns:a="http://schemas.openxmlformats.org/drawingml/2006/main" prst="rect">
            <a:avLst/>
          </a:prstGeom>
          <a:solidFill xmlns:a="http://schemas.openxmlformats.org/drawingml/2006/main">
            <a:srgbClr val="E7ECE8"/>
          </a:solidFill>
          <a:ln xmlns:a="http://schemas.openxmlformats.org/drawingml/2006/main" w="14288">
            <a:solidFill>
              <a:srgbClr val="A8BDC1"/>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102F3C"/>
                </a:solidFill>
                <a:latin typeface="Helvetica"/>
                <a:ea typeface="Helvetica"/>
                <a:cs typeface="Helvetica"/>
              </a:defRPr>
            </a:defPPr>
            <a:lvl1pPr algn="ctr">
              <a:defRPr sz="1800" b="1">
                <a:solidFill>
                  <a:srgbClr val="102F3C"/>
                </a:solidFill>
                <a:latin typeface="Helvetica"/>
                <a:ea typeface="Helvetica"/>
                <a:cs typeface="Helvetica"/>
              </a:defRPr>
            </a:lvl1pPr>
            <a:lvl2pPr algn="ctr">
              <a:defRPr sz="1800" b="1">
                <a:solidFill>
                  <a:srgbClr val="102F3C"/>
                </a:solidFill>
                <a:latin typeface="Helvetica"/>
                <a:ea typeface="Helvetica"/>
                <a:cs typeface="Helvetica"/>
              </a:defRPr>
            </a:lvl2pPr>
            <a:lvl3pPr algn="ctr">
              <a:defRPr sz="1800" b="1">
                <a:solidFill>
                  <a:srgbClr val="102F3C"/>
                </a:solidFill>
                <a:latin typeface="Helvetica"/>
                <a:ea typeface="Helvetica"/>
                <a:cs typeface="Helvetica"/>
              </a:defRPr>
            </a:lvl3pPr>
            <a:lvl4pPr algn="ctr">
              <a:defRPr sz="1800" b="1">
                <a:solidFill>
                  <a:srgbClr val="102F3C"/>
                </a:solidFill>
                <a:latin typeface="Helvetica"/>
                <a:ea typeface="Helvetica"/>
                <a:cs typeface="Helvetica"/>
              </a:defRPr>
            </a:lvl4pPr>
            <a:lvl5pPr algn="ctr">
              <a:defRPr sz="1800" b="1">
                <a:solidFill>
                  <a:srgbClr val="102F3C"/>
                </a:solidFill>
                <a:latin typeface="Helvetica"/>
                <a:ea typeface="Helvetica"/>
                <a:cs typeface="Helvetica"/>
              </a:defRPr>
            </a:lvl5pPr>
            <a:lvl6pPr algn="ctr">
              <a:defRPr sz="1800" b="1">
                <a:solidFill>
                  <a:srgbClr val="102F3C"/>
                </a:solidFill>
                <a:latin typeface="Helvetica"/>
                <a:ea typeface="Helvetica"/>
                <a:cs typeface="Helvetica"/>
              </a:defRPr>
            </a:lvl6pPr>
            <a:lvl7pPr algn="ctr">
              <a:defRPr sz="1800" b="1">
                <a:solidFill>
                  <a:srgbClr val="102F3C"/>
                </a:solidFill>
                <a:latin typeface="Helvetica"/>
                <a:ea typeface="Helvetica"/>
                <a:cs typeface="Helvetica"/>
              </a:defRPr>
            </a:lvl7pPr>
            <a:lvl8pPr algn="ctr">
              <a:defRPr sz="1800" b="1">
                <a:solidFill>
                  <a:srgbClr val="102F3C"/>
                </a:solidFill>
                <a:latin typeface="Helvetica"/>
                <a:ea typeface="Helvetica"/>
                <a:cs typeface="Helvetica"/>
              </a:defRPr>
            </a:lvl8pPr>
            <a:lvl9pPr algn="ctr">
              <a:defRPr sz="1800" b="1">
                <a:solidFill>
                  <a:srgbClr val="102F3C"/>
                </a:solidFill>
                <a:latin typeface="Helvetica"/>
                <a:ea typeface="Helvetica"/>
                <a:cs typeface="Helvetica"/>
              </a:defRPr>
            </a:lvl9pPr>
          </a:lstStyle>
          <a:p xmlns:a="http://schemas.openxmlformats.org/drawingml/2006/main">
            <a:pPr algn="ctr">
              <a:defRPr sz="1800" b="1">
                <a:solidFill>
                  <a:srgbClr val="102F3C"/>
                </a:solidFill>
                <a:latin typeface="Helvetica"/>
                <a:ea typeface="Helvetica"/>
                <a:cs typeface="Helvetica"/>
              </a:defRPr>
            </a:pPr>
            <a:r>
              <a:rPr sz="1800" b="1">
                <a:solidFill>
                  <a:srgbClr val="102F3C"/>
                </a:solidFill>
                <a:latin typeface="Helvetica"/>
                <a:ea typeface="Helvetica"/>
                <a:cs typeface="Helvetica"/>
              </a:rPr>
              <a:t>Freigabe</a:t>
            </a:r>
          </a:p>
        </p:txBody>
      </p:sp>
      <p:sp>
        <p:nvSpPr>
          <p:cNvPr id="10" name="diagram-node:Deploy und Health">
            <a:extLst xmlns:a="http://schemas.openxmlformats.org/drawingml/2006/main">
              <a:ext uri="{FF2B5EF4-FFF2-40B4-BE49-F238E27FC236}">
                <a16:creationId xmlns:a16="http://schemas.microsoft.com/office/drawing/2014/main" id="{713BC3FF-402E-4C87-9304-287D9B6E5682}"/>
              </a:ext>
            </a:extLst>
          </p:cNvPr>
          <p:cNvSpPr>
            <a:spLocks xmlns:a="http://schemas.openxmlformats.org/drawingml/2006/main" noGrp="1"/>
          </p:cNvSpPr>
          <p:nvPr/>
        </p:nvSpPr>
        <p:spPr>
          <a:xfrm xmlns:a="http://schemas.openxmlformats.org/drawingml/2006/main">
            <a:off x="762000" y="3867150"/>
            <a:ext cx="3048000" cy="876300"/>
          </a:xfrm>
          <a:prstGeom xmlns:a="http://schemas.openxmlformats.org/drawingml/2006/main" prst="rect">
            <a:avLst/>
          </a:prstGeom>
          <a:solidFill xmlns:a="http://schemas.openxmlformats.org/drawingml/2006/main">
            <a:srgbClr val="102F3C"/>
          </a:solidFill>
          <a:ln xmlns:a="http://schemas.openxmlformats.org/drawingml/2006/main" w="14288">
            <a:solidFill>
              <a:srgbClr val="102F3C"/>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F6F3EC"/>
                </a:solidFill>
                <a:latin typeface="Helvetica"/>
                <a:ea typeface="Helvetica"/>
                <a:cs typeface="Helvetica"/>
              </a:defRPr>
            </a:defPPr>
            <a:lvl1pPr algn="ctr">
              <a:defRPr sz="1800" b="1">
                <a:solidFill>
                  <a:srgbClr val="F6F3EC"/>
                </a:solidFill>
                <a:latin typeface="Helvetica"/>
                <a:ea typeface="Helvetica"/>
                <a:cs typeface="Helvetica"/>
              </a:defRPr>
            </a:lvl1pPr>
            <a:lvl2pPr algn="ctr">
              <a:defRPr sz="1800" b="1">
                <a:solidFill>
                  <a:srgbClr val="F6F3EC"/>
                </a:solidFill>
                <a:latin typeface="Helvetica"/>
                <a:ea typeface="Helvetica"/>
                <a:cs typeface="Helvetica"/>
              </a:defRPr>
            </a:lvl2pPr>
            <a:lvl3pPr algn="ctr">
              <a:defRPr sz="1800" b="1">
                <a:solidFill>
                  <a:srgbClr val="F6F3EC"/>
                </a:solidFill>
                <a:latin typeface="Helvetica"/>
                <a:ea typeface="Helvetica"/>
                <a:cs typeface="Helvetica"/>
              </a:defRPr>
            </a:lvl3pPr>
            <a:lvl4pPr algn="ctr">
              <a:defRPr sz="1800" b="1">
                <a:solidFill>
                  <a:srgbClr val="F6F3EC"/>
                </a:solidFill>
                <a:latin typeface="Helvetica"/>
                <a:ea typeface="Helvetica"/>
                <a:cs typeface="Helvetica"/>
              </a:defRPr>
            </a:lvl4pPr>
            <a:lvl5pPr algn="ctr">
              <a:defRPr sz="1800" b="1">
                <a:solidFill>
                  <a:srgbClr val="F6F3EC"/>
                </a:solidFill>
                <a:latin typeface="Helvetica"/>
                <a:ea typeface="Helvetica"/>
                <a:cs typeface="Helvetica"/>
              </a:defRPr>
            </a:lvl5pPr>
            <a:lvl6pPr algn="ctr">
              <a:defRPr sz="1800" b="1">
                <a:solidFill>
                  <a:srgbClr val="F6F3EC"/>
                </a:solidFill>
                <a:latin typeface="Helvetica"/>
                <a:ea typeface="Helvetica"/>
                <a:cs typeface="Helvetica"/>
              </a:defRPr>
            </a:lvl6pPr>
            <a:lvl7pPr algn="ctr">
              <a:defRPr sz="1800" b="1">
                <a:solidFill>
                  <a:srgbClr val="F6F3EC"/>
                </a:solidFill>
                <a:latin typeface="Helvetica"/>
                <a:ea typeface="Helvetica"/>
                <a:cs typeface="Helvetica"/>
              </a:defRPr>
            </a:lvl7pPr>
            <a:lvl8pPr algn="ctr">
              <a:defRPr sz="1800" b="1">
                <a:solidFill>
                  <a:srgbClr val="F6F3EC"/>
                </a:solidFill>
                <a:latin typeface="Helvetica"/>
                <a:ea typeface="Helvetica"/>
                <a:cs typeface="Helvetica"/>
              </a:defRPr>
            </a:lvl8pPr>
            <a:lvl9pPr algn="ctr">
              <a:defRPr sz="1800" b="1">
                <a:solidFill>
                  <a:srgbClr val="F6F3EC"/>
                </a:solidFill>
                <a:latin typeface="Helvetica"/>
                <a:ea typeface="Helvetica"/>
                <a:cs typeface="Helvetica"/>
              </a:defRPr>
            </a:lvl9pPr>
          </a:lstStyle>
          <a:p xmlns:a="http://schemas.openxmlformats.org/drawingml/2006/main">
            <a:pPr algn="ctr">
              <a:defRPr sz="1800" b="1">
                <a:solidFill>
                  <a:srgbClr val="F6F3EC"/>
                </a:solidFill>
                <a:latin typeface="Helvetica"/>
                <a:ea typeface="Helvetica"/>
                <a:cs typeface="Helvetica"/>
              </a:defRPr>
            </a:pPr>
            <a:r>
              <a:rPr sz="1800" b="1">
                <a:solidFill>
                  <a:srgbClr val="F6F3EC"/>
                </a:solidFill>
                <a:latin typeface="Helvetica"/>
                <a:ea typeface="Helvetica"/>
                <a:cs typeface="Helvetica"/>
              </a:rPr>
              <a:t>Deploy und Health</a:t>
            </a:r>
          </a:p>
        </p:txBody>
      </p:sp>
      <p:sp>
        <p:nvSpPr>
          <p:cNvPr id="16" name="Tests und Build protokollieren den konkret geprüften Co">
            <a:extLst xmlns:a="http://schemas.openxmlformats.org/drawingml/2006/main">
              <a:ext uri="{FF2B5EF4-FFF2-40B4-BE49-F238E27FC236}">
                <a16:creationId xmlns:a16="http://schemas.microsoft.com/office/drawing/2014/main" id="{F998F037-464B-4F29-8C8F-5F0972FD9C5A}"/>
              </a:ext>
            </a:extLst>
          </p:cNvPr>
          <p:cNvSpPr>
            <a:spLocks xmlns:a="http://schemas.openxmlformats.org/drawingml/2006/main" noGrp="1"/>
          </p:cNvSpPr>
          <p:nvPr/>
        </p:nvSpPr>
        <p:spPr>
          <a:xfrm xmlns:a="http://schemas.openxmlformats.org/drawingml/2006/main">
            <a:off x="762000" y="54673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102F3C"/>
                </a:solidFill>
                <a:latin typeface="Helvetica"/>
                <a:ea typeface="Helvetica"/>
                <a:cs typeface="Helvetica"/>
              </a:defRPr>
            </a:defPPr>
            <a:lvl1pPr>
              <a:defRPr sz="1800" b="0">
                <a:solidFill>
                  <a:srgbClr val="102F3C"/>
                </a:solidFill>
                <a:latin typeface="Helvetica"/>
                <a:ea typeface="Helvetica"/>
                <a:cs typeface="Helvetica"/>
              </a:defRPr>
            </a:lvl1pPr>
            <a:lvl2pPr>
              <a:defRPr sz="1800" b="0">
                <a:solidFill>
                  <a:srgbClr val="102F3C"/>
                </a:solidFill>
                <a:latin typeface="Helvetica"/>
                <a:ea typeface="Helvetica"/>
                <a:cs typeface="Helvetica"/>
              </a:defRPr>
            </a:lvl2pPr>
            <a:lvl3pPr>
              <a:defRPr sz="1800" b="0">
                <a:solidFill>
                  <a:srgbClr val="102F3C"/>
                </a:solidFill>
                <a:latin typeface="Helvetica"/>
                <a:ea typeface="Helvetica"/>
                <a:cs typeface="Helvetica"/>
              </a:defRPr>
            </a:lvl3pPr>
            <a:lvl4pPr>
              <a:defRPr sz="1800" b="0">
                <a:solidFill>
                  <a:srgbClr val="102F3C"/>
                </a:solidFill>
                <a:latin typeface="Helvetica"/>
                <a:ea typeface="Helvetica"/>
                <a:cs typeface="Helvetica"/>
              </a:defRPr>
            </a:lvl4pPr>
            <a:lvl5pPr>
              <a:defRPr sz="1800" b="0">
                <a:solidFill>
                  <a:srgbClr val="102F3C"/>
                </a:solidFill>
                <a:latin typeface="Helvetica"/>
                <a:ea typeface="Helvetica"/>
                <a:cs typeface="Helvetica"/>
              </a:defRPr>
            </a:lvl5pPr>
            <a:lvl6pPr>
              <a:defRPr sz="1800" b="0">
                <a:solidFill>
                  <a:srgbClr val="102F3C"/>
                </a:solidFill>
                <a:latin typeface="Helvetica"/>
                <a:ea typeface="Helvetica"/>
                <a:cs typeface="Helvetica"/>
              </a:defRPr>
            </a:lvl6pPr>
            <a:lvl7pPr>
              <a:defRPr sz="1800" b="0">
                <a:solidFill>
                  <a:srgbClr val="102F3C"/>
                </a:solidFill>
                <a:latin typeface="Helvetica"/>
                <a:ea typeface="Helvetica"/>
                <a:cs typeface="Helvetica"/>
              </a:defRPr>
            </a:lvl7pPr>
            <a:lvl8pPr>
              <a:defRPr sz="1800" b="0">
                <a:solidFill>
                  <a:srgbClr val="102F3C"/>
                </a:solidFill>
                <a:latin typeface="Helvetica"/>
                <a:ea typeface="Helvetica"/>
                <a:cs typeface="Helvetica"/>
              </a:defRPr>
            </a:lvl8pPr>
            <a:lvl9pPr>
              <a:defRPr sz="1800" b="0">
                <a:solidFill>
                  <a:srgbClr val="102F3C"/>
                </a:solidFill>
                <a:latin typeface="Helvetica"/>
                <a:ea typeface="Helvetica"/>
                <a:cs typeface="Helvetica"/>
              </a:defRPr>
            </a:lvl9pPr>
          </a:lstStyle>
          <a:p xmlns:a="http://schemas.openxmlformats.org/drawingml/2006/main">
            <a:pPr>
              <a:defRPr sz="1800" b="0">
                <a:solidFill>
                  <a:srgbClr val="102F3C"/>
                </a:solidFill>
                <a:latin typeface="Helvetica"/>
                <a:ea typeface="Helvetica"/>
                <a:cs typeface="Helvetica"/>
              </a:defRPr>
            </a:pPr>
            <a:r>
              <a:rPr sz="1800" b="0">
                <a:solidFill>
                  <a:srgbClr val="102F3C"/>
                </a:solidFill>
                <a:latin typeface="Helvetica"/>
                <a:ea typeface="Helvetica"/>
                <a:cs typeface="Helvetica"/>
              </a:rPr>
              <a:t>Tests und Build protokollieren den konkret geprüften Commit.</a:t>
            </a:r>
          </a:p>
        </p:txBody>
      </p:sp>
      <p:sp>
        <p:nvSpPr>
          <p:cNvPr id="17" name="Die Registry liefert das geprüfte Image für eine gesond">
            <a:extLst xmlns:a="http://schemas.openxmlformats.org/drawingml/2006/main">
              <a:ext uri="{FF2B5EF4-FFF2-40B4-BE49-F238E27FC236}">
                <a16:creationId xmlns:a16="http://schemas.microsoft.com/office/drawing/2014/main" id="{0FA183DD-17A6-416D-985D-4FEF7BDE18D5}"/>
              </a:ext>
            </a:extLst>
          </p:cNvPr>
          <p:cNvSpPr>
            <a:spLocks xmlns:a="http://schemas.openxmlformats.org/drawingml/2006/main" noGrp="1"/>
          </p:cNvSpPr>
          <p:nvPr/>
        </p:nvSpPr>
        <p:spPr>
          <a:xfrm xmlns:a="http://schemas.openxmlformats.org/drawingml/2006/main">
            <a:off x="762000" y="585787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102F3C"/>
                </a:solidFill>
                <a:latin typeface="Helvetica"/>
                <a:ea typeface="Helvetica"/>
                <a:cs typeface="Helvetica"/>
              </a:defRPr>
            </a:defPPr>
            <a:lvl1pPr>
              <a:defRPr sz="1800" b="0">
                <a:solidFill>
                  <a:srgbClr val="102F3C"/>
                </a:solidFill>
                <a:latin typeface="Helvetica"/>
                <a:ea typeface="Helvetica"/>
                <a:cs typeface="Helvetica"/>
              </a:defRPr>
            </a:lvl1pPr>
            <a:lvl2pPr>
              <a:defRPr sz="1800" b="0">
                <a:solidFill>
                  <a:srgbClr val="102F3C"/>
                </a:solidFill>
                <a:latin typeface="Helvetica"/>
                <a:ea typeface="Helvetica"/>
                <a:cs typeface="Helvetica"/>
              </a:defRPr>
            </a:lvl2pPr>
            <a:lvl3pPr>
              <a:defRPr sz="1800" b="0">
                <a:solidFill>
                  <a:srgbClr val="102F3C"/>
                </a:solidFill>
                <a:latin typeface="Helvetica"/>
                <a:ea typeface="Helvetica"/>
                <a:cs typeface="Helvetica"/>
              </a:defRPr>
            </a:lvl3pPr>
            <a:lvl4pPr>
              <a:defRPr sz="1800" b="0">
                <a:solidFill>
                  <a:srgbClr val="102F3C"/>
                </a:solidFill>
                <a:latin typeface="Helvetica"/>
                <a:ea typeface="Helvetica"/>
                <a:cs typeface="Helvetica"/>
              </a:defRPr>
            </a:lvl4pPr>
            <a:lvl5pPr>
              <a:defRPr sz="1800" b="0">
                <a:solidFill>
                  <a:srgbClr val="102F3C"/>
                </a:solidFill>
                <a:latin typeface="Helvetica"/>
                <a:ea typeface="Helvetica"/>
                <a:cs typeface="Helvetica"/>
              </a:defRPr>
            </a:lvl5pPr>
            <a:lvl6pPr>
              <a:defRPr sz="1800" b="0">
                <a:solidFill>
                  <a:srgbClr val="102F3C"/>
                </a:solidFill>
                <a:latin typeface="Helvetica"/>
                <a:ea typeface="Helvetica"/>
                <a:cs typeface="Helvetica"/>
              </a:defRPr>
            </a:lvl6pPr>
            <a:lvl7pPr>
              <a:defRPr sz="1800" b="0">
                <a:solidFill>
                  <a:srgbClr val="102F3C"/>
                </a:solidFill>
                <a:latin typeface="Helvetica"/>
                <a:ea typeface="Helvetica"/>
                <a:cs typeface="Helvetica"/>
              </a:defRPr>
            </a:lvl7pPr>
            <a:lvl8pPr>
              <a:defRPr sz="1800" b="0">
                <a:solidFill>
                  <a:srgbClr val="102F3C"/>
                </a:solidFill>
                <a:latin typeface="Helvetica"/>
                <a:ea typeface="Helvetica"/>
                <a:cs typeface="Helvetica"/>
              </a:defRPr>
            </a:lvl8pPr>
            <a:lvl9pPr>
              <a:defRPr sz="1800" b="0">
                <a:solidFill>
                  <a:srgbClr val="102F3C"/>
                </a:solidFill>
                <a:latin typeface="Helvetica"/>
                <a:ea typeface="Helvetica"/>
                <a:cs typeface="Helvetica"/>
              </a:defRPr>
            </a:lvl9pPr>
          </a:lstStyle>
          <a:p xmlns:a="http://schemas.openxmlformats.org/drawingml/2006/main">
            <a:pPr>
              <a:defRPr sz="1800" b="0">
                <a:solidFill>
                  <a:srgbClr val="102F3C"/>
                </a:solidFill>
                <a:latin typeface="Helvetica"/>
                <a:ea typeface="Helvetica"/>
                <a:cs typeface="Helvetica"/>
              </a:defRPr>
            </a:pPr>
            <a:r>
              <a:rPr sz="1800" b="0">
                <a:solidFill>
                  <a:srgbClr val="102F3C"/>
                </a:solidFill>
                <a:latin typeface="Helvetica"/>
                <a:ea typeface="Helvetica"/>
                <a:cs typeface="Helvetica"/>
              </a:rPr>
              <a:t>Die Registry liefert das geprüfte Image für eine gesonderte Bereitstellung.</a:t>
            </a:r>
          </a:p>
        </p:txBody>
      </p:sp>
      <p:sp>
        <p:nvSpPr>
          <p:cNvPr id="18" name="ECDA WISSENSLABOR">
            <a:extLst xmlns:a="http://schemas.openxmlformats.org/drawingml/2006/main">
              <a:ext uri="{FF2B5EF4-FFF2-40B4-BE49-F238E27FC236}">
                <a16:creationId xmlns:a16="http://schemas.microsoft.com/office/drawing/2014/main" id="{6EF847A1-7D31-4BEF-B014-3F89ACA591C1}"/>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9" name="17 / 26">
            <a:extLst xmlns:a="http://schemas.openxmlformats.org/drawingml/2006/main">
              <a:ext uri="{FF2B5EF4-FFF2-40B4-BE49-F238E27FC236}">
                <a16:creationId xmlns:a16="http://schemas.microsoft.com/office/drawing/2014/main" id="{83CCD337-319B-48EE-A395-2076EE7F03B7}"/>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17 / 26</a:t>
            </a:r>
          </a:p>
        </p:txBody>
      </p:sp>
    </p:spTree>
    <p:extLst>
      <p:ext uri="{BB962C8B-B14F-4D97-AF65-F5344CB8AC3E}">
        <p14:creationId xmlns:p14="http://schemas.microsoft.com/office/powerpoint/2010/main" val="1673862418"/>
      </p:ext>
    </p:extLst>
  </p:cSld>
</p:sld>
</file>

<file path=ppt/slides/slide18.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5" name="ECDA">
            <a:extLst xmlns:a="http://schemas.openxmlformats.org/drawingml/2006/main">
              <a:ext uri="{FF2B5EF4-FFF2-40B4-BE49-F238E27FC236}">
                <a16:creationId xmlns:a16="http://schemas.microsoft.com/office/drawing/2014/main" id="{3A53C1B6-92A2-43B9-8E7C-1313230E6864}"/>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AD807373-B7B1-4E2A-AAE1-87589B3BD8AF}"/>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9AA17541-F941-48D1-9A09-BDC4947666BC}"/>
              </a:ext>
            </a:extLst>
          </p:cNvPr>
          <p:cNvPicPr>
            <a:picLocks xmlns:a="http://schemas.openxmlformats.org/drawingml/2006/main" noChangeAspect="1"/>
          </p:cNvPicPr>
          <p:nvPr/>
        </p:nvPicPr>
        <p:blipFill>
          <a:blip xmlns:r="http://schemas.openxmlformats.org/officeDocument/2006/relationships" xmlns:a="http://schemas.openxmlformats.org/drawingml/2006/main" r:embed="R91514eb78af24189"/>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Cache, Artefakte und Image-Digest">
            <a:extLst xmlns:a="http://schemas.openxmlformats.org/drawingml/2006/main">
              <a:ext uri="{FF2B5EF4-FFF2-40B4-BE49-F238E27FC236}">
                <a16:creationId xmlns:a16="http://schemas.microsoft.com/office/drawing/2014/main" id="{303E8826-67B2-4798-A0A6-C0DEC501E78A}"/>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Cache, Artefakte und Image-Digest</a:t>
            </a:r>
          </a:p>
        </p:txBody>
      </p:sp>
      <p:sp>
        <p:nvSpPr>
          <p:cNvPr id="5" name="01">
            <a:extLst xmlns:a="http://schemas.openxmlformats.org/drawingml/2006/main">
              <a:ext uri="{FF2B5EF4-FFF2-40B4-BE49-F238E27FC236}">
                <a16:creationId xmlns:a16="http://schemas.microsoft.com/office/drawing/2014/main" id="{C797BF21-7520-443C-8CE7-A2664C601578}"/>
              </a:ext>
            </a:extLst>
          </p:cNvPr>
          <p:cNvSpPr>
            <a:spLocks xmlns:a="http://schemas.openxmlformats.org/drawingml/2006/main" noGrp="1"/>
          </p:cNvSpPr>
          <p:nvPr/>
        </p:nvSpPr>
        <p:spPr>
          <a:xfrm xmlns:a="http://schemas.openxmlformats.org/drawingml/2006/main">
            <a:off x="723900" y="24003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01</a:t>
            </a:r>
          </a:p>
        </p:txBody>
      </p:sp>
      <p:sp>
        <p:nvSpPr>
          <p:cNvPr id="6" name="Ein Cache spart Arbeit und darf verloren gehen oder ver">
            <a:extLst xmlns:a="http://schemas.openxmlformats.org/drawingml/2006/main">
              <a:ext uri="{FF2B5EF4-FFF2-40B4-BE49-F238E27FC236}">
                <a16:creationId xmlns:a16="http://schemas.microsoft.com/office/drawing/2014/main" id="{C48005DF-372F-4757-BB48-54CA48D10726}"/>
              </a:ext>
            </a:extLst>
          </p:cNvPr>
          <p:cNvSpPr>
            <a:spLocks xmlns:a="http://schemas.openxmlformats.org/drawingml/2006/main" noGrp="1"/>
          </p:cNvSpPr>
          <p:nvPr/>
        </p:nvSpPr>
        <p:spPr>
          <a:xfrm xmlns:a="http://schemas.openxmlformats.org/drawingml/2006/main">
            <a:off x="1362075" y="23622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Ein Cache spart Arbeit und darf verloren gehen oder veraltet sein.</a:t>
            </a:r>
          </a:p>
        </p:txBody>
      </p:sp>
      <p:sp>
        <p:nvSpPr>
          <p:cNvPr id="7" name="02">
            <a:extLst xmlns:a="http://schemas.openxmlformats.org/drawingml/2006/main">
              <a:ext uri="{FF2B5EF4-FFF2-40B4-BE49-F238E27FC236}">
                <a16:creationId xmlns:a16="http://schemas.microsoft.com/office/drawing/2014/main" id="{0F24605B-DC97-47FC-AE55-0EEB6B110F43}"/>
              </a:ext>
            </a:extLst>
          </p:cNvPr>
          <p:cNvSpPr>
            <a:spLocks xmlns:a="http://schemas.openxmlformats.org/drawingml/2006/main" noGrp="1"/>
          </p:cNvSpPr>
          <p:nvPr/>
        </p:nvSpPr>
        <p:spPr>
          <a:xfrm xmlns:a="http://schemas.openxmlformats.org/drawingml/2006/main">
            <a:off x="723900" y="32766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02</a:t>
            </a:r>
          </a:p>
        </p:txBody>
      </p:sp>
      <p:sp>
        <p:nvSpPr>
          <p:cNvPr id="8" name="Artefakte halten ausgewählte Job-Ergebnisse für Folgeau">
            <a:extLst xmlns:a="http://schemas.openxmlformats.org/drawingml/2006/main">
              <a:ext uri="{FF2B5EF4-FFF2-40B4-BE49-F238E27FC236}">
                <a16:creationId xmlns:a16="http://schemas.microsoft.com/office/drawing/2014/main" id="{4399D7ED-A9FC-40BD-9061-B400E794F823}"/>
              </a:ext>
            </a:extLst>
          </p:cNvPr>
          <p:cNvSpPr>
            <a:spLocks xmlns:a="http://schemas.openxmlformats.org/drawingml/2006/main" noGrp="1"/>
          </p:cNvSpPr>
          <p:nvPr/>
        </p:nvSpPr>
        <p:spPr>
          <a:xfrm xmlns:a="http://schemas.openxmlformats.org/drawingml/2006/main">
            <a:off x="1362075" y="32385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Artefakte halten ausgewählte Job-Ergebnisse für Folgeaufgaben oder Review fest.</a:t>
            </a:r>
          </a:p>
        </p:txBody>
      </p:sp>
      <p:sp>
        <p:nvSpPr>
          <p:cNvPr id="9" name="03">
            <a:extLst xmlns:a="http://schemas.openxmlformats.org/drawingml/2006/main">
              <a:ext uri="{FF2B5EF4-FFF2-40B4-BE49-F238E27FC236}">
                <a16:creationId xmlns:a16="http://schemas.microsoft.com/office/drawing/2014/main" id="{5337E93D-9AB3-468B-A253-091653D92DA0}"/>
              </a:ext>
            </a:extLst>
          </p:cNvPr>
          <p:cNvSpPr>
            <a:spLocks xmlns:a="http://schemas.openxmlformats.org/drawingml/2006/main" noGrp="1"/>
          </p:cNvSpPr>
          <p:nvPr/>
        </p:nvSpPr>
        <p:spPr>
          <a:xfrm xmlns:a="http://schemas.openxmlformats.org/drawingml/2006/main">
            <a:off x="723900" y="41529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03</a:t>
            </a:r>
          </a:p>
        </p:txBody>
      </p:sp>
      <p:sp>
        <p:nvSpPr>
          <p:cNvPr id="10" name="Ein Digest identifiziert einen Image-Inhalt, ein Tag ka">
            <a:extLst xmlns:a="http://schemas.openxmlformats.org/drawingml/2006/main">
              <a:ext uri="{FF2B5EF4-FFF2-40B4-BE49-F238E27FC236}">
                <a16:creationId xmlns:a16="http://schemas.microsoft.com/office/drawing/2014/main" id="{A38803FA-3D76-41C1-8346-36618D52F20E}"/>
              </a:ext>
            </a:extLst>
          </p:cNvPr>
          <p:cNvSpPr>
            <a:spLocks xmlns:a="http://schemas.openxmlformats.org/drawingml/2006/main" noGrp="1"/>
          </p:cNvSpPr>
          <p:nvPr/>
        </p:nvSpPr>
        <p:spPr>
          <a:xfrm xmlns:a="http://schemas.openxmlformats.org/drawingml/2006/main">
            <a:off x="1362075" y="41148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Ein Digest identifiziert einen Image-Inhalt, ein Tag kann sich verändern.</a:t>
            </a:r>
          </a:p>
        </p:txBody>
      </p:sp>
      <p:sp>
        <p:nvSpPr>
          <p:cNvPr id="11" name="04">
            <a:extLst xmlns:a="http://schemas.openxmlformats.org/drawingml/2006/main">
              <a:ext uri="{FF2B5EF4-FFF2-40B4-BE49-F238E27FC236}">
                <a16:creationId xmlns:a16="http://schemas.microsoft.com/office/drawing/2014/main" id="{0CC14BF1-84D5-4408-9D71-2F11CEF82CCB}"/>
              </a:ext>
            </a:extLst>
          </p:cNvPr>
          <p:cNvSpPr>
            <a:spLocks xmlns:a="http://schemas.openxmlformats.org/drawingml/2006/main" noGrp="1"/>
          </p:cNvSpPr>
          <p:nvPr/>
        </p:nvSpPr>
        <p:spPr>
          <a:xfrm xmlns:a="http://schemas.openxmlformats.org/drawingml/2006/main">
            <a:off x="723900" y="50292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04</a:t>
            </a:r>
          </a:p>
        </p:txBody>
      </p:sp>
      <p:sp>
        <p:nvSpPr>
          <p:cNvPr id="12" name="Auch ein Cache-Treffer ersetzt weder Prüfungen noch die">
            <a:extLst xmlns:a="http://schemas.openxmlformats.org/drawingml/2006/main">
              <a:ext uri="{FF2B5EF4-FFF2-40B4-BE49-F238E27FC236}">
                <a16:creationId xmlns:a16="http://schemas.microsoft.com/office/drawing/2014/main" id="{E2466EE9-54C5-4409-884C-F59A1FBEA583}"/>
              </a:ext>
            </a:extLst>
          </p:cNvPr>
          <p:cNvSpPr>
            <a:spLocks xmlns:a="http://schemas.openxmlformats.org/drawingml/2006/main" noGrp="1"/>
          </p:cNvSpPr>
          <p:nvPr/>
        </p:nvSpPr>
        <p:spPr>
          <a:xfrm xmlns:a="http://schemas.openxmlformats.org/drawingml/2006/main">
            <a:off x="1362075" y="49911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Auch ein Cache-Treffer ersetzt weder Prüfungen noch die Versionskontrolle.</a:t>
            </a:r>
          </a:p>
        </p:txBody>
      </p:sp>
      <p:sp>
        <p:nvSpPr>
          <p:cNvPr id="13" name="ECDA WISSENSLABOR">
            <a:extLst xmlns:a="http://schemas.openxmlformats.org/drawingml/2006/main">
              <a:ext uri="{FF2B5EF4-FFF2-40B4-BE49-F238E27FC236}">
                <a16:creationId xmlns:a16="http://schemas.microsoft.com/office/drawing/2014/main" id="{7A320A3D-E54D-474D-A4D5-0292616DC60F}"/>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4" name="18 / 26">
            <a:extLst xmlns:a="http://schemas.openxmlformats.org/drawingml/2006/main">
              <a:ext uri="{FF2B5EF4-FFF2-40B4-BE49-F238E27FC236}">
                <a16:creationId xmlns:a16="http://schemas.microsoft.com/office/drawing/2014/main" id="{C3950DE5-387D-4C4D-B121-B794096DA95E}"/>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18 / 26</a:t>
            </a:r>
          </a:p>
        </p:txBody>
      </p:sp>
    </p:spTree>
    <p:extLst>
      <p:ext uri="{BB962C8B-B14F-4D97-AF65-F5344CB8AC3E}">
        <p14:creationId xmlns:p14="http://schemas.microsoft.com/office/powerpoint/2010/main" val="407814098"/>
      </p:ext>
    </p:extLst>
  </p:cSld>
</p:sld>
</file>

<file path=ppt/slides/slide19.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cxnSp>
        <p:nvCxnSpPr>
          <p:cNvPr id="16" name="">
            <a:extLst xmlns:a="http://schemas.openxmlformats.org/drawingml/2006/main">
              <a:ext uri="{FF2B5EF4-FFF2-40B4-BE49-F238E27FC236}">
                <a16:creationId xmlns:a16="http://schemas.microsoft.com/office/drawing/2014/main" id="{DA7AD27A-65AD-4FB5-82AB-9C9FF7D1A5B6}"/>
              </a:ext>
            </a:extLst>
          </p:cNvPr>
          <p:cNvCxnSpPr>
            <a:stCxn xmlns:a="http://schemas.openxmlformats.org/drawingml/2006/main" id="9" idx="3"/>
            <a:endCxn xmlns:a="http://schemas.openxmlformats.org/drawingml/2006/main" id="10" idx="1"/>
          </p:cNvCxnSpPr>
          <p:nvPr/>
        </p:nvCxnSpPr>
        <p:spPr>
          <a:xfrm xmlns:a="http://schemas.openxmlformats.org/drawingml/2006/main">
            <a:off x="7620000" y="430530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5" name="">
            <a:extLst xmlns:a="http://schemas.openxmlformats.org/drawingml/2006/main">
              <a:ext uri="{FF2B5EF4-FFF2-40B4-BE49-F238E27FC236}">
                <a16:creationId xmlns:a16="http://schemas.microsoft.com/office/drawing/2014/main" id="{D22B18F7-E94C-45D1-AC5C-E7A983AE1941}"/>
              </a:ext>
            </a:extLst>
          </p:cNvPr>
          <p:cNvCxnSpPr>
            <a:stCxn xmlns:a="http://schemas.openxmlformats.org/drawingml/2006/main" id="8" idx="2"/>
            <a:endCxn xmlns:a="http://schemas.openxmlformats.org/drawingml/2006/main" id="10" idx="2"/>
          </p:cNvCxnSpPr>
          <p:nvPr/>
        </p:nvCxnSpPr>
        <p:spPr>
          <a:xfrm xmlns:a="http://schemas.openxmlformats.org/drawingml/2006/main">
            <a:off x="2286000" y="4743450"/>
            <a:ext cx="7620000" cy="228600"/>
          </a:xfrm>
          <a:prstGeom xmlns:a="http://schemas.openxmlformats.org/drawingml/2006/main" prst="bentConnector4">
            <a:avLst/>
          </a:prstGeom>
          <a:ln xmlns:a="http://schemas.openxmlformats.org/drawingml/2006/main" w="19050">
            <a:solidFill>
              <a:srgbClr val="007EB7"/>
            </a:solidFill>
            <a:tailEnd type="triangle" w="med" len="med"/>
          </a:ln>
        </p:spPr>
      </p:cxnSp>
      <p:cxnSp>
        <p:nvCxnSpPr>
          <p:cNvPr id="14" name="">
            <a:extLst xmlns:a="http://schemas.openxmlformats.org/drawingml/2006/main">
              <a:ext uri="{FF2B5EF4-FFF2-40B4-BE49-F238E27FC236}">
                <a16:creationId xmlns:a16="http://schemas.microsoft.com/office/drawing/2014/main" id="{F142CC5F-C3B5-4FE5-9787-3853E22BC120}"/>
              </a:ext>
            </a:extLst>
          </p:cNvPr>
          <p:cNvCxnSpPr>
            <a:stCxn xmlns:a="http://schemas.openxmlformats.org/drawingml/2006/main" id="6" idx="2"/>
            <a:endCxn xmlns:a="http://schemas.openxmlformats.org/drawingml/2006/main" id="9" idx="0"/>
          </p:cNvCxnSpPr>
          <p:nvPr/>
        </p:nvCxnSpPr>
        <p:spPr>
          <a:xfrm xmlns:a="http://schemas.openxmlformats.org/drawingml/2006/main">
            <a:off x="6096000" y="3276600"/>
            <a:ext cx="0" cy="59055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3" name="">
            <a:extLst xmlns:a="http://schemas.openxmlformats.org/drawingml/2006/main">
              <a:ext uri="{FF2B5EF4-FFF2-40B4-BE49-F238E27FC236}">
                <a16:creationId xmlns:a16="http://schemas.microsoft.com/office/drawing/2014/main" id="{41720E3E-0D45-4353-A751-FBAF3B7D8CA5}"/>
              </a:ext>
            </a:extLst>
          </p:cNvPr>
          <p:cNvCxnSpPr>
            <a:stCxn xmlns:a="http://schemas.openxmlformats.org/drawingml/2006/main" id="6" idx="2"/>
            <a:endCxn xmlns:a="http://schemas.openxmlformats.org/drawingml/2006/main" id="8" idx="0"/>
          </p:cNvCxnSpPr>
          <p:nvPr/>
        </p:nvCxnSpPr>
        <p:spPr>
          <a:xfrm xmlns:a="http://schemas.openxmlformats.org/drawingml/2006/main" flipH="1">
            <a:off x="2286000" y="3276600"/>
            <a:ext cx="3810000" cy="590550"/>
          </a:xfrm>
          <a:prstGeom xmlns:a="http://schemas.openxmlformats.org/drawingml/2006/main" prst="bentConnector4">
            <a:avLst>
              <a:gd name="adj1" fmla="val 0"/>
              <a:gd name="adj2" fmla="val 50000"/>
            </a:avLst>
          </a:prstGeom>
          <a:ln xmlns:a="http://schemas.openxmlformats.org/drawingml/2006/main" w="19050">
            <a:solidFill>
              <a:srgbClr val="007EB7"/>
            </a:solidFill>
            <a:tailEnd type="triangle" w="med" len="med"/>
          </a:ln>
        </p:spPr>
      </p:cxnSp>
      <p:cxnSp>
        <p:nvCxnSpPr>
          <p:cNvPr id="12" name="">
            <a:extLst xmlns:a="http://schemas.openxmlformats.org/drawingml/2006/main">
              <a:ext uri="{FF2B5EF4-FFF2-40B4-BE49-F238E27FC236}">
                <a16:creationId xmlns:a16="http://schemas.microsoft.com/office/drawing/2014/main" id="{2607B706-DA65-42D8-B005-135E0A3B6971}"/>
              </a:ext>
            </a:extLst>
          </p:cNvPr>
          <p:cNvCxnSpPr>
            <a:stCxn xmlns:a="http://schemas.openxmlformats.org/drawingml/2006/main" id="7" idx="1"/>
            <a:endCxn xmlns:a="http://schemas.openxmlformats.org/drawingml/2006/main" id="6" idx="3"/>
          </p:cNvCxnSpPr>
          <p:nvPr/>
        </p:nvCxnSpPr>
        <p:spPr>
          <a:xfrm xmlns:a="http://schemas.openxmlformats.org/drawingml/2006/main" flipH="1">
            <a:off x="7620000" y="283845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1" name="">
            <a:extLst xmlns:a="http://schemas.openxmlformats.org/drawingml/2006/main">
              <a:ext uri="{FF2B5EF4-FFF2-40B4-BE49-F238E27FC236}">
                <a16:creationId xmlns:a16="http://schemas.microsoft.com/office/drawing/2014/main" id="{F077AF69-ABDA-4B2A-909A-9D7C00D1D940}"/>
              </a:ext>
            </a:extLst>
          </p:cNvPr>
          <p:cNvCxnSpPr>
            <a:stCxn xmlns:a="http://schemas.openxmlformats.org/drawingml/2006/main" id="5" idx="3"/>
            <a:endCxn xmlns:a="http://schemas.openxmlformats.org/drawingml/2006/main" id="6" idx="1"/>
          </p:cNvCxnSpPr>
          <p:nvPr/>
        </p:nvCxnSpPr>
        <p:spPr>
          <a:xfrm xmlns:a="http://schemas.openxmlformats.org/drawingml/2006/main">
            <a:off x="3810000" y="283845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sp>
        <p:nvSpPr>
          <p:cNvPr id="21" name="ECDA">
            <a:extLst xmlns:a="http://schemas.openxmlformats.org/drawingml/2006/main">
              <a:ext uri="{FF2B5EF4-FFF2-40B4-BE49-F238E27FC236}">
                <a16:creationId xmlns:a16="http://schemas.microsoft.com/office/drawing/2014/main" id="{A8E3612F-09A7-4B94-8F1C-7AB2B8DC3749}"/>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B4C84383-DDED-42D9-AFAB-F9AFB4438689}"/>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F2A63A9D-84C2-42CB-81A9-986A10F84FFC}"/>
              </a:ext>
            </a:extLst>
          </p:cNvPr>
          <p:cNvPicPr>
            <a:picLocks xmlns:a="http://schemas.openxmlformats.org/drawingml/2006/main" noChangeAspect="1"/>
          </p:cNvPicPr>
          <p:nvPr/>
        </p:nvPicPr>
        <p:blipFill>
          <a:blip xmlns:r="http://schemas.openxmlformats.org/officeDocument/2006/relationships" xmlns:a="http://schemas.openxmlformats.org/drawingml/2006/main" r:embed="R38152328718a4718"/>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Compose, Secrets und persistente Daten">
            <a:extLst xmlns:a="http://schemas.openxmlformats.org/drawingml/2006/main">
              <a:ext uri="{FF2B5EF4-FFF2-40B4-BE49-F238E27FC236}">
                <a16:creationId xmlns:a16="http://schemas.microsoft.com/office/drawing/2014/main" id="{C2CC6CDA-B637-4E8B-AE6D-2F5A37CA5ABF}"/>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Compose, Secrets und persistente Daten</a:t>
            </a:r>
          </a:p>
        </p:txBody>
      </p:sp>
      <p:sp>
        <p:nvSpPr>
          <p:cNvPr id="5" name="diagram-node:Registry-Image">
            <a:extLst xmlns:a="http://schemas.openxmlformats.org/drawingml/2006/main">
              <a:ext uri="{FF2B5EF4-FFF2-40B4-BE49-F238E27FC236}">
                <a16:creationId xmlns:a16="http://schemas.microsoft.com/office/drawing/2014/main" id="{7B67AA2C-CBE6-49F8-B523-42C1B1AAD10C}"/>
              </a:ext>
            </a:extLst>
          </p:cNvPr>
          <p:cNvSpPr>
            <a:spLocks xmlns:a="http://schemas.openxmlformats.org/drawingml/2006/main" noGrp="1"/>
          </p:cNvSpPr>
          <p:nvPr/>
        </p:nvSpPr>
        <p:spPr>
          <a:xfrm xmlns:a="http://schemas.openxmlformats.org/drawingml/2006/main">
            <a:off x="762000" y="2400300"/>
            <a:ext cx="3048000" cy="876300"/>
          </a:xfrm>
          <a:prstGeom xmlns:a="http://schemas.openxmlformats.org/drawingml/2006/main" prst="rect">
            <a:avLst/>
          </a:prstGeom>
          <a:solidFill xmlns:a="http://schemas.openxmlformats.org/drawingml/2006/main">
            <a:srgbClr val="E7ECE8"/>
          </a:solidFill>
          <a:ln xmlns:a="http://schemas.openxmlformats.org/drawingml/2006/main" w="14288">
            <a:solidFill>
              <a:srgbClr val="A8BDC1"/>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102F3C"/>
                </a:solidFill>
                <a:latin typeface="Helvetica"/>
                <a:ea typeface="Helvetica"/>
                <a:cs typeface="Helvetica"/>
              </a:defRPr>
            </a:defPPr>
            <a:lvl1pPr algn="ctr">
              <a:defRPr sz="1800" b="1">
                <a:solidFill>
                  <a:srgbClr val="102F3C"/>
                </a:solidFill>
                <a:latin typeface="Helvetica"/>
                <a:ea typeface="Helvetica"/>
                <a:cs typeface="Helvetica"/>
              </a:defRPr>
            </a:lvl1pPr>
            <a:lvl2pPr algn="ctr">
              <a:defRPr sz="1800" b="1">
                <a:solidFill>
                  <a:srgbClr val="102F3C"/>
                </a:solidFill>
                <a:latin typeface="Helvetica"/>
                <a:ea typeface="Helvetica"/>
                <a:cs typeface="Helvetica"/>
              </a:defRPr>
            </a:lvl2pPr>
            <a:lvl3pPr algn="ctr">
              <a:defRPr sz="1800" b="1">
                <a:solidFill>
                  <a:srgbClr val="102F3C"/>
                </a:solidFill>
                <a:latin typeface="Helvetica"/>
                <a:ea typeface="Helvetica"/>
                <a:cs typeface="Helvetica"/>
              </a:defRPr>
            </a:lvl3pPr>
            <a:lvl4pPr algn="ctr">
              <a:defRPr sz="1800" b="1">
                <a:solidFill>
                  <a:srgbClr val="102F3C"/>
                </a:solidFill>
                <a:latin typeface="Helvetica"/>
                <a:ea typeface="Helvetica"/>
                <a:cs typeface="Helvetica"/>
              </a:defRPr>
            </a:lvl4pPr>
            <a:lvl5pPr algn="ctr">
              <a:defRPr sz="1800" b="1">
                <a:solidFill>
                  <a:srgbClr val="102F3C"/>
                </a:solidFill>
                <a:latin typeface="Helvetica"/>
                <a:ea typeface="Helvetica"/>
                <a:cs typeface="Helvetica"/>
              </a:defRPr>
            </a:lvl5pPr>
            <a:lvl6pPr algn="ctr">
              <a:defRPr sz="1800" b="1">
                <a:solidFill>
                  <a:srgbClr val="102F3C"/>
                </a:solidFill>
                <a:latin typeface="Helvetica"/>
                <a:ea typeface="Helvetica"/>
                <a:cs typeface="Helvetica"/>
              </a:defRPr>
            </a:lvl6pPr>
            <a:lvl7pPr algn="ctr">
              <a:defRPr sz="1800" b="1">
                <a:solidFill>
                  <a:srgbClr val="102F3C"/>
                </a:solidFill>
                <a:latin typeface="Helvetica"/>
                <a:ea typeface="Helvetica"/>
                <a:cs typeface="Helvetica"/>
              </a:defRPr>
            </a:lvl7pPr>
            <a:lvl8pPr algn="ctr">
              <a:defRPr sz="1800" b="1">
                <a:solidFill>
                  <a:srgbClr val="102F3C"/>
                </a:solidFill>
                <a:latin typeface="Helvetica"/>
                <a:ea typeface="Helvetica"/>
                <a:cs typeface="Helvetica"/>
              </a:defRPr>
            </a:lvl8pPr>
            <a:lvl9pPr algn="ctr">
              <a:defRPr sz="1800" b="1">
                <a:solidFill>
                  <a:srgbClr val="102F3C"/>
                </a:solidFill>
                <a:latin typeface="Helvetica"/>
                <a:ea typeface="Helvetica"/>
                <a:cs typeface="Helvetica"/>
              </a:defRPr>
            </a:lvl9pPr>
          </a:lstStyle>
          <a:p xmlns:a="http://schemas.openxmlformats.org/drawingml/2006/main">
            <a:pPr algn="ctr">
              <a:defRPr sz="1800" b="1">
                <a:solidFill>
                  <a:srgbClr val="102F3C"/>
                </a:solidFill>
                <a:latin typeface="Helvetica"/>
                <a:ea typeface="Helvetica"/>
                <a:cs typeface="Helvetica"/>
              </a:defRPr>
            </a:pPr>
            <a:r>
              <a:rPr sz="1800" b="1">
                <a:solidFill>
                  <a:srgbClr val="102F3C"/>
                </a:solidFill>
                <a:latin typeface="Helvetica"/>
                <a:ea typeface="Helvetica"/>
                <a:cs typeface="Helvetica"/>
              </a:rPr>
              <a:t>Registry-Image</a:t>
            </a:r>
          </a:p>
        </p:txBody>
      </p:sp>
      <p:sp>
        <p:nvSpPr>
          <p:cNvPr id="6" name="diagram-node:Anwendungscontainer">
            <a:extLst xmlns:a="http://schemas.openxmlformats.org/drawingml/2006/main">
              <a:ext uri="{FF2B5EF4-FFF2-40B4-BE49-F238E27FC236}">
                <a16:creationId xmlns:a16="http://schemas.microsoft.com/office/drawing/2014/main" id="{726F31DB-235B-4100-804E-DD4D6D554C4D}"/>
              </a:ext>
            </a:extLst>
          </p:cNvPr>
          <p:cNvSpPr>
            <a:spLocks xmlns:a="http://schemas.openxmlformats.org/drawingml/2006/main" noGrp="1"/>
          </p:cNvSpPr>
          <p:nvPr/>
        </p:nvSpPr>
        <p:spPr>
          <a:xfrm xmlns:a="http://schemas.openxmlformats.org/drawingml/2006/main">
            <a:off x="4572000" y="2400300"/>
            <a:ext cx="3048000" cy="876300"/>
          </a:xfrm>
          <a:prstGeom xmlns:a="http://schemas.openxmlformats.org/drawingml/2006/main" prst="rect">
            <a:avLst/>
          </a:prstGeom>
          <a:solidFill xmlns:a="http://schemas.openxmlformats.org/drawingml/2006/main">
            <a:srgbClr val="102F3C"/>
          </a:solidFill>
          <a:ln xmlns:a="http://schemas.openxmlformats.org/drawingml/2006/main" w="14288">
            <a:solidFill>
              <a:srgbClr val="102F3C"/>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F6F3EC"/>
                </a:solidFill>
                <a:latin typeface="Helvetica"/>
                <a:ea typeface="Helvetica"/>
                <a:cs typeface="Helvetica"/>
              </a:defRPr>
            </a:defPPr>
            <a:lvl1pPr algn="ctr">
              <a:defRPr sz="1800" b="1">
                <a:solidFill>
                  <a:srgbClr val="F6F3EC"/>
                </a:solidFill>
                <a:latin typeface="Helvetica"/>
                <a:ea typeface="Helvetica"/>
                <a:cs typeface="Helvetica"/>
              </a:defRPr>
            </a:lvl1pPr>
            <a:lvl2pPr algn="ctr">
              <a:defRPr sz="1800" b="1">
                <a:solidFill>
                  <a:srgbClr val="F6F3EC"/>
                </a:solidFill>
                <a:latin typeface="Helvetica"/>
                <a:ea typeface="Helvetica"/>
                <a:cs typeface="Helvetica"/>
              </a:defRPr>
            </a:lvl2pPr>
            <a:lvl3pPr algn="ctr">
              <a:defRPr sz="1800" b="1">
                <a:solidFill>
                  <a:srgbClr val="F6F3EC"/>
                </a:solidFill>
                <a:latin typeface="Helvetica"/>
                <a:ea typeface="Helvetica"/>
                <a:cs typeface="Helvetica"/>
              </a:defRPr>
            </a:lvl3pPr>
            <a:lvl4pPr algn="ctr">
              <a:defRPr sz="1800" b="1">
                <a:solidFill>
                  <a:srgbClr val="F6F3EC"/>
                </a:solidFill>
                <a:latin typeface="Helvetica"/>
                <a:ea typeface="Helvetica"/>
                <a:cs typeface="Helvetica"/>
              </a:defRPr>
            </a:lvl4pPr>
            <a:lvl5pPr algn="ctr">
              <a:defRPr sz="1800" b="1">
                <a:solidFill>
                  <a:srgbClr val="F6F3EC"/>
                </a:solidFill>
                <a:latin typeface="Helvetica"/>
                <a:ea typeface="Helvetica"/>
                <a:cs typeface="Helvetica"/>
              </a:defRPr>
            </a:lvl5pPr>
            <a:lvl6pPr algn="ctr">
              <a:defRPr sz="1800" b="1">
                <a:solidFill>
                  <a:srgbClr val="F6F3EC"/>
                </a:solidFill>
                <a:latin typeface="Helvetica"/>
                <a:ea typeface="Helvetica"/>
                <a:cs typeface="Helvetica"/>
              </a:defRPr>
            </a:lvl6pPr>
            <a:lvl7pPr algn="ctr">
              <a:defRPr sz="1800" b="1">
                <a:solidFill>
                  <a:srgbClr val="F6F3EC"/>
                </a:solidFill>
                <a:latin typeface="Helvetica"/>
                <a:ea typeface="Helvetica"/>
                <a:cs typeface="Helvetica"/>
              </a:defRPr>
            </a:lvl7pPr>
            <a:lvl8pPr algn="ctr">
              <a:defRPr sz="1800" b="1">
                <a:solidFill>
                  <a:srgbClr val="F6F3EC"/>
                </a:solidFill>
                <a:latin typeface="Helvetica"/>
                <a:ea typeface="Helvetica"/>
                <a:cs typeface="Helvetica"/>
              </a:defRPr>
            </a:lvl8pPr>
            <a:lvl9pPr algn="ctr">
              <a:defRPr sz="1800" b="1">
                <a:solidFill>
                  <a:srgbClr val="F6F3EC"/>
                </a:solidFill>
                <a:latin typeface="Helvetica"/>
                <a:ea typeface="Helvetica"/>
                <a:cs typeface="Helvetica"/>
              </a:defRPr>
            </a:lvl9pPr>
          </a:lstStyle>
          <a:p xmlns:a="http://schemas.openxmlformats.org/drawingml/2006/main">
            <a:pPr algn="ctr">
              <a:defRPr sz="1800" b="1">
                <a:solidFill>
                  <a:srgbClr val="F6F3EC"/>
                </a:solidFill>
                <a:latin typeface="Helvetica"/>
                <a:ea typeface="Helvetica"/>
                <a:cs typeface="Helvetica"/>
              </a:defRPr>
            </a:pPr>
            <a:r>
              <a:rPr sz="1800" b="1">
                <a:solidFill>
                  <a:srgbClr val="F6F3EC"/>
                </a:solidFill>
                <a:latin typeface="Helvetica"/>
                <a:ea typeface="Helvetica"/>
                <a:cs typeface="Helvetica"/>
              </a:rPr>
              <a:t>Anwendungscontainer</a:t>
            </a:r>
          </a:p>
        </p:txBody>
      </p:sp>
      <p:sp>
        <p:nvSpPr>
          <p:cNvPr id="7" name="diagram-node:Geschütztes Secret">
            <a:extLst xmlns:a="http://schemas.openxmlformats.org/drawingml/2006/main">
              <a:ext uri="{FF2B5EF4-FFF2-40B4-BE49-F238E27FC236}">
                <a16:creationId xmlns:a16="http://schemas.microsoft.com/office/drawing/2014/main" id="{E8B5DB23-6F29-4A38-8E03-5A21CCEB2A4D}"/>
              </a:ext>
            </a:extLst>
          </p:cNvPr>
          <p:cNvSpPr>
            <a:spLocks xmlns:a="http://schemas.openxmlformats.org/drawingml/2006/main" noGrp="1"/>
          </p:cNvSpPr>
          <p:nvPr/>
        </p:nvSpPr>
        <p:spPr>
          <a:xfrm xmlns:a="http://schemas.openxmlformats.org/drawingml/2006/main">
            <a:off x="8382000" y="2400300"/>
            <a:ext cx="3048000" cy="876300"/>
          </a:xfrm>
          <a:prstGeom xmlns:a="http://schemas.openxmlformats.org/drawingml/2006/main" prst="rect">
            <a:avLst/>
          </a:prstGeom>
          <a:solidFill xmlns:a="http://schemas.openxmlformats.org/drawingml/2006/main">
            <a:srgbClr val="E7ECE8"/>
          </a:solidFill>
          <a:ln xmlns:a="http://schemas.openxmlformats.org/drawingml/2006/main" w="14288">
            <a:solidFill>
              <a:srgbClr val="A8BDC1"/>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102F3C"/>
                </a:solidFill>
                <a:latin typeface="Helvetica"/>
                <a:ea typeface="Helvetica"/>
                <a:cs typeface="Helvetica"/>
              </a:defRPr>
            </a:defPPr>
            <a:lvl1pPr algn="ctr">
              <a:defRPr sz="1800" b="1">
                <a:solidFill>
                  <a:srgbClr val="102F3C"/>
                </a:solidFill>
                <a:latin typeface="Helvetica"/>
                <a:ea typeface="Helvetica"/>
                <a:cs typeface="Helvetica"/>
              </a:defRPr>
            </a:lvl1pPr>
            <a:lvl2pPr algn="ctr">
              <a:defRPr sz="1800" b="1">
                <a:solidFill>
                  <a:srgbClr val="102F3C"/>
                </a:solidFill>
                <a:latin typeface="Helvetica"/>
                <a:ea typeface="Helvetica"/>
                <a:cs typeface="Helvetica"/>
              </a:defRPr>
            </a:lvl2pPr>
            <a:lvl3pPr algn="ctr">
              <a:defRPr sz="1800" b="1">
                <a:solidFill>
                  <a:srgbClr val="102F3C"/>
                </a:solidFill>
                <a:latin typeface="Helvetica"/>
                <a:ea typeface="Helvetica"/>
                <a:cs typeface="Helvetica"/>
              </a:defRPr>
            </a:lvl3pPr>
            <a:lvl4pPr algn="ctr">
              <a:defRPr sz="1800" b="1">
                <a:solidFill>
                  <a:srgbClr val="102F3C"/>
                </a:solidFill>
                <a:latin typeface="Helvetica"/>
                <a:ea typeface="Helvetica"/>
                <a:cs typeface="Helvetica"/>
              </a:defRPr>
            </a:lvl4pPr>
            <a:lvl5pPr algn="ctr">
              <a:defRPr sz="1800" b="1">
                <a:solidFill>
                  <a:srgbClr val="102F3C"/>
                </a:solidFill>
                <a:latin typeface="Helvetica"/>
                <a:ea typeface="Helvetica"/>
                <a:cs typeface="Helvetica"/>
              </a:defRPr>
            </a:lvl5pPr>
            <a:lvl6pPr algn="ctr">
              <a:defRPr sz="1800" b="1">
                <a:solidFill>
                  <a:srgbClr val="102F3C"/>
                </a:solidFill>
                <a:latin typeface="Helvetica"/>
                <a:ea typeface="Helvetica"/>
                <a:cs typeface="Helvetica"/>
              </a:defRPr>
            </a:lvl6pPr>
            <a:lvl7pPr algn="ctr">
              <a:defRPr sz="1800" b="1">
                <a:solidFill>
                  <a:srgbClr val="102F3C"/>
                </a:solidFill>
                <a:latin typeface="Helvetica"/>
                <a:ea typeface="Helvetica"/>
                <a:cs typeface="Helvetica"/>
              </a:defRPr>
            </a:lvl7pPr>
            <a:lvl8pPr algn="ctr">
              <a:defRPr sz="1800" b="1">
                <a:solidFill>
                  <a:srgbClr val="102F3C"/>
                </a:solidFill>
                <a:latin typeface="Helvetica"/>
                <a:ea typeface="Helvetica"/>
                <a:cs typeface="Helvetica"/>
              </a:defRPr>
            </a:lvl8pPr>
            <a:lvl9pPr algn="ctr">
              <a:defRPr sz="1800" b="1">
                <a:solidFill>
                  <a:srgbClr val="102F3C"/>
                </a:solidFill>
                <a:latin typeface="Helvetica"/>
                <a:ea typeface="Helvetica"/>
                <a:cs typeface="Helvetica"/>
              </a:defRPr>
            </a:lvl9pPr>
          </a:lstStyle>
          <a:p xmlns:a="http://schemas.openxmlformats.org/drawingml/2006/main">
            <a:pPr algn="ctr">
              <a:defRPr sz="1800" b="1">
                <a:solidFill>
                  <a:srgbClr val="102F3C"/>
                </a:solidFill>
                <a:latin typeface="Helvetica"/>
                <a:ea typeface="Helvetica"/>
                <a:cs typeface="Helvetica"/>
              </a:defRPr>
            </a:pPr>
            <a:r>
              <a:rPr sz="1800" b="1">
                <a:solidFill>
                  <a:srgbClr val="102F3C"/>
                </a:solidFill>
                <a:latin typeface="Helvetica"/>
                <a:ea typeface="Helvetica"/>
                <a:cs typeface="Helvetica"/>
              </a:rPr>
              <a:t>Geschütztes Secret</a:t>
            </a:r>
          </a:p>
        </p:txBody>
      </p:sp>
      <p:sp>
        <p:nvSpPr>
          <p:cNvPr id="8" name="diagram-node:Datenbank">
            <a:extLst xmlns:a="http://schemas.openxmlformats.org/drawingml/2006/main">
              <a:ext uri="{FF2B5EF4-FFF2-40B4-BE49-F238E27FC236}">
                <a16:creationId xmlns:a16="http://schemas.microsoft.com/office/drawing/2014/main" id="{E32DA3DF-3EAD-42F7-8EB3-2AAAB076BE94}"/>
              </a:ext>
            </a:extLst>
          </p:cNvPr>
          <p:cNvSpPr>
            <a:spLocks xmlns:a="http://schemas.openxmlformats.org/drawingml/2006/main" noGrp="1"/>
          </p:cNvSpPr>
          <p:nvPr/>
        </p:nvSpPr>
        <p:spPr>
          <a:xfrm xmlns:a="http://schemas.openxmlformats.org/drawingml/2006/main">
            <a:off x="762000" y="3867150"/>
            <a:ext cx="3048000" cy="876300"/>
          </a:xfrm>
          <a:prstGeom xmlns:a="http://schemas.openxmlformats.org/drawingml/2006/main" prst="rect">
            <a:avLst/>
          </a:prstGeom>
          <a:solidFill xmlns:a="http://schemas.openxmlformats.org/drawingml/2006/main">
            <a:srgbClr val="102F3C"/>
          </a:solidFill>
          <a:ln xmlns:a="http://schemas.openxmlformats.org/drawingml/2006/main" w="14288">
            <a:solidFill>
              <a:srgbClr val="102F3C"/>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F6F3EC"/>
                </a:solidFill>
                <a:latin typeface="Helvetica"/>
                <a:ea typeface="Helvetica"/>
                <a:cs typeface="Helvetica"/>
              </a:defRPr>
            </a:defPPr>
            <a:lvl1pPr algn="ctr">
              <a:defRPr sz="1800" b="1">
                <a:solidFill>
                  <a:srgbClr val="F6F3EC"/>
                </a:solidFill>
                <a:latin typeface="Helvetica"/>
                <a:ea typeface="Helvetica"/>
                <a:cs typeface="Helvetica"/>
              </a:defRPr>
            </a:lvl1pPr>
            <a:lvl2pPr algn="ctr">
              <a:defRPr sz="1800" b="1">
                <a:solidFill>
                  <a:srgbClr val="F6F3EC"/>
                </a:solidFill>
                <a:latin typeface="Helvetica"/>
                <a:ea typeface="Helvetica"/>
                <a:cs typeface="Helvetica"/>
              </a:defRPr>
            </a:lvl2pPr>
            <a:lvl3pPr algn="ctr">
              <a:defRPr sz="1800" b="1">
                <a:solidFill>
                  <a:srgbClr val="F6F3EC"/>
                </a:solidFill>
                <a:latin typeface="Helvetica"/>
                <a:ea typeface="Helvetica"/>
                <a:cs typeface="Helvetica"/>
              </a:defRPr>
            </a:lvl3pPr>
            <a:lvl4pPr algn="ctr">
              <a:defRPr sz="1800" b="1">
                <a:solidFill>
                  <a:srgbClr val="F6F3EC"/>
                </a:solidFill>
                <a:latin typeface="Helvetica"/>
                <a:ea typeface="Helvetica"/>
                <a:cs typeface="Helvetica"/>
              </a:defRPr>
            </a:lvl4pPr>
            <a:lvl5pPr algn="ctr">
              <a:defRPr sz="1800" b="1">
                <a:solidFill>
                  <a:srgbClr val="F6F3EC"/>
                </a:solidFill>
                <a:latin typeface="Helvetica"/>
                <a:ea typeface="Helvetica"/>
                <a:cs typeface="Helvetica"/>
              </a:defRPr>
            </a:lvl5pPr>
            <a:lvl6pPr algn="ctr">
              <a:defRPr sz="1800" b="1">
                <a:solidFill>
                  <a:srgbClr val="F6F3EC"/>
                </a:solidFill>
                <a:latin typeface="Helvetica"/>
                <a:ea typeface="Helvetica"/>
                <a:cs typeface="Helvetica"/>
              </a:defRPr>
            </a:lvl6pPr>
            <a:lvl7pPr algn="ctr">
              <a:defRPr sz="1800" b="1">
                <a:solidFill>
                  <a:srgbClr val="F6F3EC"/>
                </a:solidFill>
                <a:latin typeface="Helvetica"/>
                <a:ea typeface="Helvetica"/>
                <a:cs typeface="Helvetica"/>
              </a:defRPr>
            </a:lvl7pPr>
            <a:lvl8pPr algn="ctr">
              <a:defRPr sz="1800" b="1">
                <a:solidFill>
                  <a:srgbClr val="F6F3EC"/>
                </a:solidFill>
                <a:latin typeface="Helvetica"/>
                <a:ea typeface="Helvetica"/>
                <a:cs typeface="Helvetica"/>
              </a:defRPr>
            </a:lvl8pPr>
            <a:lvl9pPr algn="ctr">
              <a:defRPr sz="1800" b="1">
                <a:solidFill>
                  <a:srgbClr val="F6F3EC"/>
                </a:solidFill>
                <a:latin typeface="Helvetica"/>
                <a:ea typeface="Helvetica"/>
                <a:cs typeface="Helvetica"/>
              </a:defRPr>
            </a:lvl9pPr>
          </a:lstStyle>
          <a:p xmlns:a="http://schemas.openxmlformats.org/drawingml/2006/main">
            <a:pPr algn="ctr">
              <a:defRPr sz="1800" b="1">
                <a:solidFill>
                  <a:srgbClr val="F6F3EC"/>
                </a:solidFill>
                <a:latin typeface="Helvetica"/>
                <a:ea typeface="Helvetica"/>
                <a:cs typeface="Helvetica"/>
              </a:defRPr>
            </a:pPr>
            <a:r>
              <a:rPr sz="1800" b="1">
                <a:solidFill>
                  <a:srgbClr val="F6F3EC"/>
                </a:solidFill>
                <a:latin typeface="Helvetica"/>
                <a:ea typeface="Helvetica"/>
                <a:cs typeface="Helvetica"/>
              </a:rPr>
              <a:t>Datenbank</a:t>
            </a:r>
          </a:p>
        </p:txBody>
      </p:sp>
      <p:sp>
        <p:nvSpPr>
          <p:cNvPr id="9" name="diagram-node:Persistente Daten">
            <a:extLst xmlns:a="http://schemas.openxmlformats.org/drawingml/2006/main">
              <a:ext uri="{FF2B5EF4-FFF2-40B4-BE49-F238E27FC236}">
                <a16:creationId xmlns:a16="http://schemas.microsoft.com/office/drawing/2014/main" id="{2E6E1252-3F3C-48FA-B8C0-34AD9D98ED98}"/>
              </a:ext>
            </a:extLst>
          </p:cNvPr>
          <p:cNvSpPr>
            <a:spLocks xmlns:a="http://schemas.openxmlformats.org/drawingml/2006/main" noGrp="1"/>
          </p:cNvSpPr>
          <p:nvPr/>
        </p:nvSpPr>
        <p:spPr>
          <a:xfrm xmlns:a="http://schemas.openxmlformats.org/drawingml/2006/main">
            <a:off x="4572000" y="3867150"/>
            <a:ext cx="3048000" cy="876300"/>
          </a:xfrm>
          <a:prstGeom xmlns:a="http://schemas.openxmlformats.org/drawingml/2006/main" prst="rect">
            <a:avLst/>
          </a:prstGeom>
          <a:solidFill xmlns:a="http://schemas.openxmlformats.org/drawingml/2006/main">
            <a:srgbClr val="E7ECE8"/>
          </a:solidFill>
          <a:ln xmlns:a="http://schemas.openxmlformats.org/drawingml/2006/main" w="14288">
            <a:solidFill>
              <a:srgbClr val="A8BDC1"/>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102F3C"/>
                </a:solidFill>
                <a:latin typeface="Helvetica"/>
                <a:ea typeface="Helvetica"/>
                <a:cs typeface="Helvetica"/>
              </a:defRPr>
            </a:defPPr>
            <a:lvl1pPr algn="ctr">
              <a:defRPr sz="1800" b="1">
                <a:solidFill>
                  <a:srgbClr val="102F3C"/>
                </a:solidFill>
                <a:latin typeface="Helvetica"/>
                <a:ea typeface="Helvetica"/>
                <a:cs typeface="Helvetica"/>
              </a:defRPr>
            </a:lvl1pPr>
            <a:lvl2pPr algn="ctr">
              <a:defRPr sz="1800" b="1">
                <a:solidFill>
                  <a:srgbClr val="102F3C"/>
                </a:solidFill>
                <a:latin typeface="Helvetica"/>
                <a:ea typeface="Helvetica"/>
                <a:cs typeface="Helvetica"/>
              </a:defRPr>
            </a:lvl2pPr>
            <a:lvl3pPr algn="ctr">
              <a:defRPr sz="1800" b="1">
                <a:solidFill>
                  <a:srgbClr val="102F3C"/>
                </a:solidFill>
                <a:latin typeface="Helvetica"/>
                <a:ea typeface="Helvetica"/>
                <a:cs typeface="Helvetica"/>
              </a:defRPr>
            </a:lvl3pPr>
            <a:lvl4pPr algn="ctr">
              <a:defRPr sz="1800" b="1">
                <a:solidFill>
                  <a:srgbClr val="102F3C"/>
                </a:solidFill>
                <a:latin typeface="Helvetica"/>
                <a:ea typeface="Helvetica"/>
                <a:cs typeface="Helvetica"/>
              </a:defRPr>
            </a:lvl4pPr>
            <a:lvl5pPr algn="ctr">
              <a:defRPr sz="1800" b="1">
                <a:solidFill>
                  <a:srgbClr val="102F3C"/>
                </a:solidFill>
                <a:latin typeface="Helvetica"/>
                <a:ea typeface="Helvetica"/>
                <a:cs typeface="Helvetica"/>
              </a:defRPr>
            </a:lvl5pPr>
            <a:lvl6pPr algn="ctr">
              <a:defRPr sz="1800" b="1">
                <a:solidFill>
                  <a:srgbClr val="102F3C"/>
                </a:solidFill>
                <a:latin typeface="Helvetica"/>
                <a:ea typeface="Helvetica"/>
                <a:cs typeface="Helvetica"/>
              </a:defRPr>
            </a:lvl6pPr>
            <a:lvl7pPr algn="ctr">
              <a:defRPr sz="1800" b="1">
                <a:solidFill>
                  <a:srgbClr val="102F3C"/>
                </a:solidFill>
                <a:latin typeface="Helvetica"/>
                <a:ea typeface="Helvetica"/>
                <a:cs typeface="Helvetica"/>
              </a:defRPr>
            </a:lvl7pPr>
            <a:lvl8pPr algn="ctr">
              <a:defRPr sz="1800" b="1">
                <a:solidFill>
                  <a:srgbClr val="102F3C"/>
                </a:solidFill>
                <a:latin typeface="Helvetica"/>
                <a:ea typeface="Helvetica"/>
                <a:cs typeface="Helvetica"/>
              </a:defRPr>
            </a:lvl8pPr>
            <a:lvl9pPr algn="ctr">
              <a:defRPr sz="1800" b="1">
                <a:solidFill>
                  <a:srgbClr val="102F3C"/>
                </a:solidFill>
                <a:latin typeface="Helvetica"/>
                <a:ea typeface="Helvetica"/>
                <a:cs typeface="Helvetica"/>
              </a:defRPr>
            </a:lvl9pPr>
          </a:lstStyle>
          <a:p xmlns:a="http://schemas.openxmlformats.org/drawingml/2006/main">
            <a:pPr algn="ctr">
              <a:defRPr sz="1800" b="1">
                <a:solidFill>
                  <a:srgbClr val="102F3C"/>
                </a:solidFill>
                <a:latin typeface="Helvetica"/>
                <a:ea typeface="Helvetica"/>
                <a:cs typeface="Helvetica"/>
              </a:defRPr>
            </a:pPr>
            <a:r>
              <a:rPr sz="1800" b="1">
                <a:solidFill>
                  <a:srgbClr val="102F3C"/>
                </a:solidFill>
                <a:latin typeface="Helvetica"/>
                <a:ea typeface="Helvetica"/>
                <a:cs typeface="Helvetica"/>
              </a:rPr>
              <a:t>Persistente Daten</a:t>
            </a:r>
          </a:p>
        </p:txBody>
      </p:sp>
      <p:sp>
        <p:nvSpPr>
          <p:cNvPr id="10" name="diagram-node:Geprüfte Sicherung">
            <a:extLst xmlns:a="http://schemas.openxmlformats.org/drawingml/2006/main">
              <a:ext uri="{FF2B5EF4-FFF2-40B4-BE49-F238E27FC236}">
                <a16:creationId xmlns:a16="http://schemas.microsoft.com/office/drawing/2014/main" id="{AA4F0C6C-8A2F-465D-A7AE-D907602F0A09}"/>
              </a:ext>
            </a:extLst>
          </p:cNvPr>
          <p:cNvSpPr>
            <a:spLocks xmlns:a="http://schemas.openxmlformats.org/drawingml/2006/main" noGrp="1"/>
          </p:cNvSpPr>
          <p:nvPr/>
        </p:nvSpPr>
        <p:spPr>
          <a:xfrm xmlns:a="http://schemas.openxmlformats.org/drawingml/2006/main">
            <a:off x="8382000" y="3867150"/>
            <a:ext cx="3048000" cy="876300"/>
          </a:xfrm>
          <a:prstGeom xmlns:a="http://schemas.openxmlformats.org/drawingml/2006/main" prst="rect">
            <a:avLst/>
          </a:prstGeom>
          <a:solidFill xmlns:a="http://schemas.openxmlformats.org/drawingml/2006/main">
            <a:srgbClr val="102F3C"/>
          </a:solidFill>
          <a:ln xmlns:a="http://schemas.openxmlformats.org/drawingml/2006/main" w="14288">
            <a:solidFill>
              <a:srgbClr val="102F3C"/>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F6F3EC"/>
                </a:solidFill>
                <a:latin typeface="Helvetica"/>
                <a:ea typeface="Helvetica"/>
                <a:cs typeface="Helvetica"/>
              </a:defRPr>
            </a:defPPr>
            <a:lvl1pPr algn="ctr">
              <a:defRPr sz="1800" b="1">
                <a:solidFill>
                  <a:srgbClr val="F6F3EC"/>
                </a:solidFill>
                <a:latin typeface="Helvetica"/>
                <a:ea typeface="Helvetica"/>
                <a:cs typeface="Helvetica"/>
              </a:defRPr>
            </a:lvl1pPr>
            <a:lvl2pPr algn="ctr">
              <a:defRPr sz="1800" b="1">
                <a:solidFill>
                  <a:srgbClr val="F6F3EC"/>
                </a:solidFill>
                <a:latin typeface="Helvetica"/>
                <a:ea typeface="Helvetica"/>
                <a:cs typeface="Helvetica"/>
              </a:defRPr>
            </a:lvl2pPr>
            <a:lvl3pPr algn="ctr">
              <a:defRPr sz="1800" b="1">
                <a:solidFill>
                  <a:srgbClr val="F6F3EC"/>
                </a:solidFill>
                <a:latin typeface="Helvetica"/>
                <a:ea typeface="Helvetica"/>
                <a:cs typeface="Helvetica"/>
              </a:defRPr>
            </a:lvl3pPr>
            <a:lvl4pPr algn="ctr">
              <a:defRPr sz="1800" b="1">
                <a:solidFill>
                  <a:srgbClr val="F6F3EC"/>
                </a:solidFill>
                <a:latin typeface="Helvetica"/>
                <a:ea typeface="Helvetica"/>
                <a:cs typeface="Helvetica"/>
              </a:defRPr>
            </a:lvl4pPr>
            <a:lvl5pPr algn="ctr">
              <a:defRPr sz="1800" b="1">
                <a:solidFill>
                  <a:srgbClr val="F6F3EC"/>
                </a:solidFill>
                <a:latin typeface="Helvetica"/>
                <a:ea typeface="Helvetica"/>
                <a:cs typeface="Helvetica"/>
              </a:defRPr>
            </a:lvl5pPr>
            <a:lvl6pPr algn="ctr">
              <a:defRPr sz="1800" b="1">
                <a:solidFill>
                  <a:srgbClr val="F6F3EC"/>
                </a:solidFill>
                <a:latin typeface="Helvetica"/>
                <a:ea typeface="Helvetica"/>
                <a:cs typeface="Helvetica"/>
              </a:defRPr>
            </a:lvl6pPr>
            <a:lvl7pPr algn="ctr">
              <a:defRPr sz="1800" b="1">
                <a:solidFill>
                  <a:srgbClr val="F6F3EC"/>
                </a:solidFill>
                <a:latin typeface="Helvetica"/>
                <a:ea typeface="Helvetica"/>
                <a:cs typeface="Helvetica"/>
              </a:defRPr>
            </a:lvl7pPr>
            <a:lvl8pPr algn="ctr">
              <a:defRPr sz="1800" b="1">
                <a:solidFill>
                  <a:srgbClr val="F6F3EC"/>
                </a:solidFill>
                <a:latin typeface="Helvetica"/>
                <a:ea typeface="Helvetica"/>
                <a:cs typeface="Helvetica"/>
              </a:defRPr>
            </a:lvl8pPr>
            <a:lvl9pPr algn="ctr">
              <a:defRPr sz="1800" b="1">
                <a:solidFill>
                  <a:srgbClr val="F6F3EC"/>
                </a:solidFill>
                <a:latin typeface="Helvetica"/>
                <a:ea typeface="Helvetica"/>
                <a:cs typeface="Helvetica"/>
              </a:defRPr>
            </a:lvl9pPr>
          </a:lstStyle>
          <a:p xmlns:a="http://schemas.openxmlformats.org/drawingml/2006/main">
            <a:pPr algn="ctr">
              <a:defRPr sz="1800" b="1">
                <a:solidFill>
                  <a:srgbClr val="F6F3EC"/>
                </a:solidFill>
                <a:latin typeface="Helvetica"/>
                <a:ea typeface="Helvetica"/>
                <a:cs typeface="Helvetica"/>
              </a:defRPr>
            </a:pPr>
            <a:r>
              <a:rPr sz="1800" b="1">
                <a:solidFill>
                  <a:srgbClr val="F6F3EC"/>
                </a:solidFill>
                <a:latin typeface="Helvetica"/>
                <a:ea typeface="Helvetica"/>
                <a:cs typeface="Helvetica"/>
              </a:rPr>
              <a:t>Geprüfte Sicherung</a:t>
            </a:r>
          </a:p>
        </p:txBody>
      </p:sp>
      <p:sp>
        <p:nvSpPr>
          <p:cNvPr id="17" name="Das Image enthält Code und Abhängigkeiten.">
            <a:extLst xmlns:a="http://schemas.openxmlformats.org/drawingml/2006/main">
              <a:ext uri="{FF2B5EF4-FFF2-40B4-BE49-F238E27FC236}">
                <a16:creationId xmlns:a16="http://schemas.microsoft.com/office/drawing/2014/main" id="{946BA9AA-0C26-4E2D-9BA7-15CCFA480CD5}"/>
              </a:ext>
            </a:extLst>
          </p:cNvPr>
          <p:cNvSpPr>
            <a:spLocks xmlns:a="http://schemas.openxmlformats.org/drawingml/2006/main" noGrp="1"/>
          </p:cNvSpPr>
          <p:nvPr/>
        </p:nvSpPr>
        <p:spPr>
          <a:xfrm xmlns:a="http://schemas.openxmlformats.org/drawingml/2006/main">
            <a:off x="762000" y="54673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102F3C"/>
                </a:solidFill>
                <a:latin typeface="Helvetica"/>
                <a:ea typeface="Helvetica"/>
                <a:cs typeface="Helvetica"/>
              </a:defRPr>
            </a:defPPr>
            <a:lvl1pPr>
              <a:defRPr sz="1800" b="0">
                <a:solidFill>
                  <a:srgbClr val="102F3C"/>
                </a:solidFill>
                <a:latin typeface="Helvetica"/>
                <a:ea typeface="Helvetica"/>
                <a:cs typeface="Helvetica"/>
              </a:defRPr>
            </a:lvl1pPr>
            <a:lvl2pPr>
              <a:defRPr sz="1800" b="0">
                <a:solidFill>
                  <a:srgbClr val="102F3C"/>
                </a:solidFill>
                <a:latin typeface="Helvetica"/>
                <a:ea typeface="Helvetica"/>
                <a:cs typeface="Helvetica"/>
              </a:defRPr>
            </a:lvl2pPr>
            <a:lvl3pPr>
              <a:defRPr sz="1800" b="0">
                <a:solidFill>
                  <a:srgbClr val="102F3C"/>
                </a:solidFill>
                <a:latin typeface="Helvetica"/>
                <a:ea typeface="Helvetica"/>
                <a:cs typeface="Helvetica"/>
              </a:defRPr>
            </a:lvl3pPr>
            <a:lvl4pPr>
              <a:defRPr sz="1800" b="0">
                <a:solidFill>
                  <a:srgbClr val="102F3C"/>
                </a:solidFill>
                <a:latin typeface="Helvetica"/>
                <a:ea typeface="Helvetica"/>
                <a:cs typeface="Helvetica"/>
              </a:defRPr>
            </a:lvl4pPr>
            <a:lvl5pPr>
              <a:defRPr sz="1800" b="0">
                <a:solidFill>
                  <a:srgbClr val="102F3C"/>
                </a:solidFill>
                <a:latin typeface="Helvetica"/>
                <a:ea typeface="Helvetica"/>
                <a:cs typeface="Helvetica"/>
              </a:defRPr>
            </a:lvl5pPr>
            <a:lvl6pPr>
              <a:defRPr sz="1800" b="0">
                <a:solidFill>
                  <a:srgbClr val="102F3C"/>
                </a:solidFill>
                <a:latin typeface="Helvetica"/>
                <a:ea typeface="Helvetica"/>
                <a:cs typeface="Helvetica"/>
              </a:defRPr>
            </a:lvl6pPr>
            <a:lvl7pPr>
              <a:defRPr sz="1800" b="0">
                <a:solidFill>
                  <a:srgbClr val="102F3C"/>
                </a:solidFill>
                <a:latin typeface="Helvetica"/>
                <a:ea typeface="Helvetica"/>
                <a:cs typeface="Helvetica"/>
              </a:defRPr>
            </a:lvl7pPr>
            <a:lvl8pPr>
              <a:defRPr sz="1800" b="0">
                <a:solidFill>
                  <a:srgbClr val="102F3C"/>
                </a:solidFill>
                <a:latin typeface="Helvetica"/>
                <a:ea typeface="Helvetica"/>
                <a:cs typeface="Helvetica"/>
              </a:defRPr>
            </a:lvl8pPr>
            <a:lvl9pPr>
              <a:defRPr sz="1800" b="0">
                <a:solidFill>
                  <a:srgbClr val="102F3C"/>
                </a:solidFill>
                <a:latin typeface="Helvetica"/>
                <a:ea typeface="Helvetica"/>
                <a:cs typeface="Helvetica"/>
              </a:defRPr>
            </a:lvl9pPr>
          </a:lstStyle>
          <a:p xmlns:a="http://schemas.openxmlformats.org/drawingml/2006/main">
            <a:pPr>
              <a:defRPr sz="1800" b="0">
                <a:solidFill>
                  <a:srgbClr val="102F3C"/>
                </a:solidFill>
                <a:latin typeface="Helvetica"/>
                <a:ea typeface="Helvetica"/>
                <a:cs typeface="Helvetica"/>
              </a:defRPr>
            </a:pPr>
            <a:r>
              <a:rPr sz="1800" b="0">
                <a:solidFill>
                  <a:srgbClr val="102F3C"/>
                </a:solidFill>
                <a:latin typeface="Helvetica"/>
                <a:ea typeface="Helvetica"/>
                <a:cs typeface="Helvetica"/>
              </a:rPr>
              <a:t>Das Image enthält Code und Abhängigkeiten.</a:t>
            </a:r>
          </a:p>
        </p:txBody>
      </p:sp>
      <p:sp>
        <p:nvSpPr>
          <p:cNvPr id="18" name="Datenbank und Uploads liegen in ausdrücklich verwaltete">
            <a:extLst xmlns:a="http://schemas.openxmlformats.org/drawingml/2006/main">
              <a:ext uri="{FF2B5EF4-FFF2-40B4-BE49-F238E27FC236}">
                <a16:creationId xmlns:a16="http://schemas.microsoft.com/office/drawing/2014/main" id="{6ACD6171-3911-41E1-B82A-09D6D4F0BC5F}"/>
              </a:ext>
            </a:extLst>
          </p:cNvPr>
          <p:cNvSpPr>
            <a:spLocks xmlns:a="http://schemas.openxmlformats.org/drawingml/2006/main" noGrp="1"/>
          </p:cNvSpPr>
          <p:nvPr/>
        </p:nvSpPr>
        <p:spPr>
          <a:xfrm xmlns:a="http://schemas.openxmlformats.org/drawingml/2006/main">
            <a:off x="762000" y="585787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102F3C"/>
                </a:solidFill>
                <a:latin typeface="Helvetica"/>
                <a:ea typeface="Helvetica"/>
                <a:cs typeface="Helvetica"/>
              </a:defRPr>
            </a:defPPr>
            <a:lvl1pPr>
              <a:defRPr sz="1800" b="0">
                <a:solidFill>
                  <a:srgbClr val="102F3C"/>
                </a:solidFill>
                <a:latin typeface="Helvetica"/>
                <a:ea typeface="Helvetica"/>
                <a:cs typeface="Helvetica"/>
              </a:defRPr>
            </a:lvl1pPr>
            <a:lvl2pPr>
              <a:defRPr sz="1800" b="0">
                <a:solidFill>
                  <a:srgbClr val="102F3C"/>
                </a:solidFill>
                <a:latin typeface="Helvetica"/>
                <a:ea typeface="Helvetica"/>
                <a:cs typeface="Helvetica"/>
              </a:defRPr>
            </a:lvl2pPr>
            <a:lvl3pPr>
              <a:defRPr sz="1800" b="0">
                <a:solidFill>
                  <a:srgbClr val="102F3C"/>
                </a:solidFill>
                <a:latin typeface="Helvetica"/>
                <a:ea typeface="Helvetica"/>
                <a:cs typeface="Helvetica"/>
              </a:defRPr>
            </a:lvl3pPr>
            <a:lvl4pPr>
              <a:defRPr sz="1800" b="0">
                <a:solidFill>
                  <a:srgbClr val="102F3C"/>
                </a:solidFill>
                <a:latin typeface="Helvetica"/>
                <a:ea typeface="Helvetica"/>
                <a:cs typeface="Helvetica"/>
              </a:defRPr>
            </a:lvl4pPr>
            <a:lvl5pPr>
              <a:defRPr sz="1800" b="0">
                <a:solidFill>
                  <a:srgbClr val="102F3C"/>
                </a:solidFill>
                <a:latin typeface="Helvetica"/>
                <a:ea typeface="Helvetica"/>
                <a:cs typeface="Helvetica"/>
              </a:defRPr>
            </a:lvl5pPr>
            <a:lvl6pPr>
              <a:defRPr sz="1800" b="0">
                <a:solidFill>
                  <a:srgbClr val="102F3C"/>
                </a:solidFill>
                <a:latin typeface="Helvetica"/>
                <a:ea typeface="Helvetica"/>
                <a:cs typeface="Helvetica"/>
              </a:defRPr>
            </a:lvl6pPr>
            <a:lvl7pPr>
              <a:defRPr sz="1800" b="0">
                <a:solidFill>
                  <a:srgbClr val="102F3C"/>
                </a:solidFill>
                <a:latin typeface="Helvetica"/>
                <a:ea typeface="Helvetica"/>
                <a:cs typeface="Helvetica"/>
              </a:defRPr>
            </a:lvl7pPr>
            <a:lvl8pPr>
              <a:defRPr sz="1800" b="0">
                <a:solidFill>
                  <a:srgbClr val="102F3C"/>
                </a:solidFill>
                <a:latin typeface="Helvetica"/>
                <a:ea typeface="Helvetica"/>
                <a:cs typeface="Helvetica"/>
              </a:defRPr>
            </a:lvl8pPr>
            <a:lvl9pPr>
              <a:defRPr sz="1800" b="0">
                <a:solidFill>
                  <a:srgbClr val="102F3C"/>
                </a:solidFill>
                <a:latin typeface="Helvetica"/>
                <a:ea typeface="Helvetica"/>
                <a:cs typeface="Helvetica"/>
              </a:defRPr>
            </a:lvl9pPr>
          </a:lstStyle>
          <a:p xmlns:a="http://schemas.openxmlformats.org/drawingml/2006/main">
            <a:pPr>
              <a:defRPr sz="1800" b="0">
                <a:solidFill>
                  <a:srgbClr val="102F3C"/>
                </a:solidFill>
                <a:latin typeface="Helvetica"/>
                <a:ea typeface="Helvetica"/>
                <a:cs typeface="Helvetica"/>
              </a:defRPr>
            </a:pPr>
            <a:r>
              <a:rPr sz="1800" b="0">
                <a:solidFill>
                  <a:srgbClr val="102F3C"/>
                </a:solidFill>
                <a:latin typeface="Helvetica"/>
                <a:ea typeface="Helvetica"/>
                <a:cs typeface="Helvetica"/>
              </a:rPr>
              <a:t>Datenbank und Uploads liegen in ausdrücklich verwalteten persistenten Speichern.</a:t>
            </a:r>
          </a:p>
        </p:txBody>
      </p:sp>
      <p:sp>
        <p:nvSpPr>
          <p:cNvPr id="19" name="ECDA WISSENSLABOR">
            <a:extLst xmlns:a="http://schemas.openxmlformats.org/drawingml/2006/main">
              <a:ext uri="{FF2B5EF4-FFF2-40B4-BE49-F238E27FC236}">
                <a16:creationId xmlns:a16="http://schemas.microsoft.com/office/drawing/2014/main" id="{19193B1A-D7E9-4804-A150-93397443A6A6}"/>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20" name="19 / 26">
            <a:extLst xmlns:a="http://schemas.openxmlformats.org/drawingml/2006/main">
              <a:ext uri="{FF2B5EF4-FFF2-40B4-BE49-F238E27FC236}">
                <a16:creationId xmlns:a16="http://schemas.microsoft.com/office/drawing/2014/main" id="{496BF620-B6F6-4678-8999-735228A2E71A}"/>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19 / 26</a:t>
            </a:r>
          </a:p>
        </p:txBody>
      </p:sp>
    </p:spTree>
    <p:extLst>
      <p:ext uri="{BB962C8B-B14F-4D97-AF65-F5344CB8AC3E}">
        <p14:creationId xmlns:p14="http://schemas.microsoft.com/office/powerpoint/2010/main" val="1752748327"/>
      </p:ext>
    </p:extLst>
  </p:cSld>
</p:sld>
</file>

<file path=ppt/slides/slide20.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5" name="ECDA">
            <a:extLst xmlns:a="http://schemas.openxmlformats.org/drawingml/2006/main">
              <a:ext uri="{FF2B5EF4-FFF2-40B4-BE49-F238E27FC236}">
                <a16:creationId xmlns:a16="http://schemas.microsoft.com/office/drawing/2014/main" id="{373EBD04-5C59-44D2-87F0-FD0FE81E18F9}"/>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66C9439D-329B-446F-A2A7-CF4F2C10174A}"/>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ADE02827-3D87-43DA-B8B2-8D58CBD6921D}"/>
              </a:ext>
            </a:extLst>
          </p:cNvPr>
          <p:cNvPicPr>
            <a:picLocks xmlns:a="http://schemas.openxmlformats.org/drawingml/2006/main" noChangeAspect="1"/>
          </p:cNvPicPr>
          <p:nvPr/>
        </p:nvPicPr>
        <p:blipFill>
          <a:blip xmlns:r="http://schemas.openxmlformats.org/officeDocument/2006/relationships" xmlns:a="http://schemas.openxmlformats.org/drawingml/2006/main" r:embed="R49ad203111fc4098"/>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FQDN, Reverse Proxy und TLS">
            <a:extLst xmlns:a="http://schemas.openxmlformats.org/drawingml/2006/main">
              <a:ext uri="{FF2B5EF4-FFF2-40B4-BE49-F238E27FC236}">
                <a16:creationId xmlns:a16="http://schemas.microsoft.com/office/drawing/2014/main" id="{B067A090-11A5-4B2C-A7F3-1C3966F6346D}"/>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FQDN, Reverse Proxy und TLS</a:t>
            </a:r>
          </a:p>
        </p:txBody>
      </p:sp>
      <p:sp>
        <p:nvSpPr>
          <p:cNvPr id="5" name="01">
            <a:extLst xmlns:a="http://schemas.openxmlformats.org/drawingml/2006/main">
              <a:ext uri="{FF2B5EF4-FFF2-40B4-BE49-F238E27FC236}">
                <a16:creationId xmlns:a16="http://schemas.microsoft.com/office/drawing/2014/main" id="{929311D1-6438-464D-AA0C-491B05B37936}"/>
              </a:ext>
            </a:extLst>
          </p:cNvPr>
          <p:cNvSpPr>
            <a:spLocks xmlns:a="http://schemas.openxmlformats.org/drawingml/2006/main" noGrp="1"/>
          </p:cNvSpPr>
          <p:nvPr/>
        </p:nvSpPr>
        <p:spPr>
          <a:xfrm xmlns:a="http://schemas.openxmlformats.org/drawingml/2006/main">
            <a:off x="723900" y="24003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01</a:t>
            </a:r>
          </a:p>
        </p:txBody>
      </p:sp>
      <p:sp>
        <p:nvSpPr>
          <p:cNvPr id="6" name="DNS-Auflösung, Routing und Zertifikatsprüfung sind eige">
            <a:extLst xmlns:a="http://schemas.openxmlformats.org/drawingml/2006/main">
              <a:ext uri="{FF2B5EF4-FFF2-40B4-BE49-F238E27FC236}">
                <a16:creationId xmlns:a16="http://schemas.microsoft.com/office/drawing/2014/main" id="{8128B265-6884-40A6-9E92-101A06889C91}"/>
              </a:ext>
            </a:extLst>
          </p:cNvPr>
          <p:cNvSpPr>
            <a:spLocks xmlns:a="http://schemas.openxmlformats.org/drawingml/2006/main" noGrp="1"/>
          </p:cNvSpPr>
          <p:nvPr/>
        </p:nvSpPr>
        <p:spPr>
          <a:xfrm xmlns:a="http://schemas.openxmlformats.org/drawingml/2006/main">
            <a:off x="1362075" y="23622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DNS-Auflösung, Routing und Zertifikatsprüfung sind eigene Nachweise.</a:t>
            </a:r>
          </a:p>
        </p:txBody>
      </p:sp>
      <p:sp>
        <p:nvSpPr>
          <p:cNvPr id="7" name="02">
            <a:extLst xmlns:a="http://schemas.openxmlformats.org/drawingml/2006/main">
              <a:ext uri="{FF2B5EF4-FFF2-40B4-BE49-F238E27FC236}">
                <a16:creationId xmlns:a16="http://schemas.microsoft.com/office/drawing/2014/main" id="{919E7338-0E97-48D9-A703-A31B66C56B37}"/>
              </a:ext>
            </a:extLst>
          </p:cNvPr>
          <p:cNvSpPr>
            <a:spLocks xmlns:a="http://schemas.openxmlformats.org/drawingml/2006/main" noGrp="1"/>
          </p:cNvSpPr>
          <p:nvPr/>
        </p:nvSpPr>
        <p:spPr>
          <a:xfrm xmlns:a="http://schemas.openxmlformats.org/drawingml/2006/main">
            <a:off x="723900" y="32766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02</a:t>
            </a:r>
          </a:p>
        </p:txBody>
      </p:sp>
      <p:sp>
        <p:nvSpPr>
          <p:cNvPr id="8" name="HTTP-01 braucht eine passende erreichbare Challenge auf">
            <a:extLst xmlns:a="http://schemas.openxmlformats.org/drawingml/2006/main">
              <a:ext uri="{FF2B5EF4-FFF2-40B4-BE49-F238E27FC236}">
                <a16:creationId xmlns:a16="http://schemas.microsoft.com/office/drawing/2014/main" id="{0C66E5B8-DBA0-4EC6-AD96-835EB040539A}"/>
              </a:ext>
            </a:extLst>
          </p:cNvPr>
          <p:cNvSpPr>
            <a:spLocks xmlns:a="http://schemas.openxmlformats.org/drawingml/2006/main" noGrp="1"/>
          </p:cNvSpPr>
          <p:nvPr/>
        </p:nvSpPr>
        <p:spPr>
          <a:xfrm xmlns:a="http://schemas.openxmlformats.org/drawingml/2006/main">
            <a:off x="1362075" y="32385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HTTP-01 braucht eine passende erreichbare Challenge auf Port 80.</a:t>
            </a:r>
          </a:p>
        </p:txBody>
      </p:sp>
      <p:sp>
        <p:nvSpPr>
          <p:cNvPr id="9" name="03">
            <a:extLst xmlns:a="http://schemas.openxmlformats.org/drawingml/2006/main">
              <a:ext uri="{FF2B5EF4-FFF2-40B4-BE49-F238E27FC236}">
                <a16:creationId xmlns:a16="http://schemas.microsoft.com/office/drawing/2014/main" id="{33CD12F2-51CB-470E-9269-50FDADC380E5}"/>
              </a:ext>
            </a:extLst>
          </p:cNvPr>
          <p:cNvSpPr>
            <a:spLocks xmlns:a="http://schemas.openxmlformats.org/drawingml/2006/main" noGrp="1"/>
          </p:cNvSpPr>
          <p:nvPr/>
        </p:nvSpPr>
        <p:spPr>
          <a:xfrm xmlns:a="http://schemas.openxmlformats.org/drawingml/2006/main">
            <a:off x="723900" y="41529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03</a:t>
            </a:r>
          </a:p>
        </p:txBody>
      </p:sp>
      <p:sp>
        <p:nvSpPr>
          <p:cNvPr id="10" name="Wildcard-Zertifikate verwenden bei Let’s Encrypt DNS-01">
            <a:extLst xmlns:a="http://schemas.openxmlformats.org/drawingml/2006/main">
              <a:ext uri="{FF2B5EF4-FFF2-40B4-BE49-F238E27FC236}">
                <a16:creationId xmlns:a16="http://schemas.microsoft.com/office/drawing/2014/main" id="{2EF1593C-C788-47C9-92EE-C87DA25ABB62}"/>
              </a:ext>
            </a:extLst>
          </p:cNvPr>
          <p:cNvSpPr>
            <a:spLocks xmlns:a="http://schemas.openxmlformats.org/drawingml/2006/main" noGrp="1"/>
          </p:cNvSpPr>
          <p:nvPr/>
        </p:nvSpPr>
        <p:spPr>
          <a:xfrm xmlns:a="http://schemas.openxmlformats.org/drawingml/2006/main">
            <a:off x="1362075" y="41148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Wildcard-Zertifikate verwenden bei Let’s Encrypt DNS-01.</a:t>
            </a:r>
          </a:p>
        </p:txBody>
      </p:sp>
      <p:sp>
        <p:nvSpPr>
          <p:cNvPr id="11" name="04">
            <a:extLst xmlns:a="http://schemas.openxmlformats.org/drawingml/2006/main">
              <a:ext uri="{FF2B5EF4-FFF2-40B4-BE49-F238E27FC236}">
                <a16:creationId xmlns:a16="http://schemas.microsoft.com/office/drawing/2014/main" id="{5221EAC2-4E13-4B37-8D17-AB538D841D73}"/>
              </a:ext>
            </a:extLst>
          </p:cNvPr>
          <p:cNvSpPr>
            <a:spLocks xmlns:a="http://schemas.openxmlformats.org/drawingml/2006/main" noGrp="1"/>
          </p:cNvSpPr>
          <p:nvPr/>
        </p:nvSpPr>
        <p:spPr>
          <a:xfrm xmlns:a="http://schemas.openxmlformats.org/drawingml/2006/main">
            <a:off x="723900" y="50292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04</a:t>
            </a:r>
          </a:p>
        </p:txBody>
      </p:sp>
      <p:sp>
        <p:nvSpPr>
          <p:cNvPr id="12" name="DNS-API-Rechte eng begrenzen und Erneuerung sowie Ablau">
            <a:extLst xmlns:a="http://schemas.openxmlformats.org/drawingml/2006/main">
              <a:ext uri="{FF2B5EF4-FFF2-40B4-BE49-F238E27FC236}">
                <a16:creationId xmlns:a16="http://schemas.microsoft.com/office/drawing/2014/main" id="{EB1EF5AC-53AE-4859-B745-01A5F78F8D5A}"/>
              </a:ext>
            </a:extLst>
          </p:cNvPr>
          <p:cNvSpPr>
            <a:spLocks xmlns:a="http://schemas.openxmlformats.org/drawingml/2006/main" noGrp="1"/>
          </p:cNvSpPr>
          <p:nvPr/>
        </p:nvSpPr>
        <p:spPr>
          <a:xfrm xmlns:a="http://schemas.openxmlformats.org/drawingml/2006/main">
            <a:off x="1362075" y="49911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DNS-API-Rechte eng begrenzen und Erneuerung sowie Ablauf überwachen.</a:t>
            </a:r>
          </a:p>
        </p:txBody>
      </p:sp>
      <p:sp>
        <p:nvSpPr>
          <p:cNvPr id="13" name="ECDA WISSENSLABOR">
            <a:extLst xmlns:a="http://schemas.openxmlformats.org/drawingml/2006/main">
              <a:ext uri="{FF2B5EF4-FFF2-40B4-BE49-F238E27FC236}">
                <a16:creationId xmlns:a16="http://schemas.microsoft.com/office/drawing/2014/main" id="{4AC75B79-07F5-489F-949E-FA3BA545E983}"/>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4" name="20 / 26">
            <a:extLst xmlns:a="http://schemas.openxmlformats.org/drawingml/2006/main">
              <a:ext uri="{FF2B5EF4-FFF2-40B4-BE49-F238E27FC236}">
                <a16:creationId xmlns:a16="http://schemas.microsoft.com/office/drawing/2014/main" id="{8038CB72-7AE9-4163-8F2C-4146F38086DB}"/>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20 / 26</a:t>
            </a:r>
          </a:p>
        </p:txBody>
      </p:sp>
    </p:spTree>
    <p:extLst>
      <p:ext uri="{BB962C8B-B14F-4D97-AF65-F5344CB8AC3E}">
        <p14:creationId xmlns:p14="http://schemas.microsoft.com/office/powerpoint/2010/main" val="230526202"/>
      </p:ext>
    </p:extLst>
  </p:cSld>
</p:sld>
</file>

<file path=ppt/slides/slide21.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cxnSp>
        <p:nvCxnSpPr>
          <p:cNvPr id="15" name="">
            <a:extLst xmlns:a="http://schemas.openxmlformats.org/drawingml/2006/main">
              <a:ext uri="{FF2B5EF4-FFF2-40B4-BE49-F238E27FC236}">
                <a16:creationId xmlns:a16="http://schemas.microsoft.com/office/drawing/2014/main" id="{CDE66EB9-1ADC-4F96-950C-CA3DEDB5CB64}"/>
              </a:ext>
            </a:extLst>
          </p:cNvPr>
          <p:cNvCxnSpPr>
            <a:stCxn xmlns:a="http://schemas.openxmlformats.org/drawingml/2006/main" id="8" idx="2"/>
            <a:endCxn xmlns:a="http://schemas.openxmlformats.org/drawingml/2006/main" id="10" idx="2"/>
          </p:cNvCxnSpPr>
          <p:nvPr/>
        </p:nvCxnSpPr>
        <p:spPr>
          <a:xfrm xmlns:a="http://schemas.openxmlformats.org/drawingml/2006/main" flipH="1">
            <a:off x="2286000" y="4743450"/>
            <a:ext cx="7620000" cy="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4" name="">
            <a:extLst xmlns:a="http://schemas.openxmlformats.org/drawingml/2006/main">
              <a:ext uri="{FF2B5EF4-FFF2-40B4-BE49-F238E27FC236}">
                <a16:creationId xmlns:a16="http://schemas.microsoft.com/office/drawing/2014/main" id="{499DBBC6-380E-4FC3-BDDB-AC627F69BB13}"/>
              </a:ext>
            </a:extLst>
          </p:cNvPr>
          <p:cNvCxnSpPr>
            <a:stCxn xmlns:a="http://schemas.openxmlformats.org/drawingml/2006/main" id="8" idx="1"/>
            <a:endCxn xmlns:a="http://schemas.openxmlformats.org/drawingml/2006/main" id="9" idx="3"/>
          </p:cNvCxnSpPr>
          <p:nvPr/>
        </p:nvCxnSpPr>
        <p:spPr>
          <a:xfrm xmlns:a="http://schemas.openxmlformats.org/drawingml/2006/main" flipH="1">
            <a:off x="7620000" y="430530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3" name="">
            <a:extLst xmlns:a="http://schemas.openxmlformats.org/drawingml/2006/main">
              <a:ext uri="{FF2B5EF4-FFF2-40B4-BE49-F238E27FC236}">
                <a16:creationId xmlns:a16="http://schemas.microsoft.com/office/drawing/2014/main" id="{24D89AD5-8DF2-4EA2-B356-41D650F86E0D}"/>
              </a:ext>
            </a:extLst>
          </p:cNvPr>
          <p:cNvCxnSpPr>
            <a:stCxn xmlns:a="http://schemas.openxmlformats.org/drawingml/2006/main" id="7" idx="2"/>
            <a:endCxn xmlns:a="http://schemas.openxmlformats.org/drawingml/2006/main" id="8" idx="0"/>
          </p:cNvCxnSpPr>
          <p:nvPr/>
        </p:nvCxnSpPr>
        <p:spPr>
          <a:xfrm xmlns:a="http://schemas.openxmlformats.org/drawingml/2006/main">
            <a:off x="9906000" y="3276600"/>
            <a:ext cx="0" cy="59055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2" name="">
            <a:extLst xmlns:a="http://schemas.openxmlformats.org/drawingml/2006/main">
              <a:ext uri="{FF2B5EF4-FFF2-40B4-BE49-F238E27FC236}">
                <a16:creationId xmlns:a16="http://schemas.microsoft.com/office/drawing/2014/main" id="{1EF49F93-0ECB-452B-8582-1DEEFF16E993}"/>
              </a:ext>
            </a:extLst>
          </p:cNvPr>
          <p:cNvCxnSpPr>
            <a:stCxn xmlns:a="http://schemas.openxmlformats.org/drawingml/2006/main" id="6" idx="3"/>
            <a:endCxn xmlns:a="http://schemas.openxmlformats.org/drawingml/2006/main" id="7" idx="1"/>
          </p:cNvCxnSpPr>
          <p:nvPr/>
        </p:nvCxnSpPr>
        <p:spPr>
          <a:xfrm xmlns:a="http://schemas.openxmlformats.org/drawingml/2006/main">
            <a:off x="7620000" y="283845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cxnSp>
        <p:nvCxnSpPr>
          <p:cNvPr id="11" name="">
            <a:extLst xmlns:a="http://schemas.openxmlformats.org/drawingml/2006/main">
              <a:ext uri="{FF2B5EF4-FFF2-40B4-BE49-F238E27FC236}">
                <a16:creationId xmlns:a16="http://schemas.microsoft.com/office/drawing/2014/main" id="{2928A5FC-485B-4333-97F4-AC8C03898CA3}"/>
              </a:ext>
            </a:extLst>
          </p:cNvPr>
          <p:cNvCxnSpPr>
            <a:stCxn xmlns:a="http://schemas.openxmlformats.org/drawingml/2006/main" id="5" idx="3"/>
            <a:endCxn xmlns:a="http://schemas.openxmlformats.org/drawingml/2006/main" id="6" idx="1"/>
          </p:cNvCxnSpPr>
          <p:nvPr/>
        </p:nvCxnSpPr>
        <p:spPr>
          <a:xfrm xmlns:a="http://schemas.openxmlformats.org/drawingml/2006/main">
            <a:off x="3810000" y="2838450"/>
            <a:ext cx="762000" cy="0"/>
          </a:xfrm>
          <a:prstGeom xmlns:a="http://schemas.openxmlformats.org/drawingml/2006/main" prst="straightConnector1">
            <a:avLst/>
          </a:prstGeom>
          <a:ln xmlns:a="http://schemas.openxmlformats.org/drawingml/2006/main" w="19050">
            <a:solidFill>
              <a:srgbClr val="007EB7"/>
            </a:solidFill>
            <a:tailEnd type="triangle" w="med" len="med"/>
          </a:ln>
        </p:spPr>
      </p:cxnSp>
      <p:sp>
        <p:nvSpPr>
          <p:cNvPr id="21" name="ECDA">
            <a:extLst xmlns:a="http://schemas.openxmlformats.org/drawingml/2006/main">
              <a:ext uri="{FF2B5EF4-FFF2-40B4-BE49-F238E27FC236}">
                <a16:creationId xmlns:a16="http://schemas.microsoft.com/office/drawing/2014/main" id="{0A37D56B-8848-4085-9960-7B88EE790738}"/>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A15727DF-86F9-4B3F-9000-CCE3F2DF56F0}"/>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91CB090E-E855-4726-B3D3-EDB8D80E7F33}"/>
              </a:ext>
            </a:extLst>
          </p:cNvPr>
          <p:cNvPicPr>
            <a:picLocks xmlns:a="http://schemas.openxmlformats.org/drawingml/2006/main" noChangeAspect="1"/>
          </p:cNvPicPr>
          <p:nvPr/>
        </p:nvPicPr>
        <p:blipFill>
          <a:blip xmlns:r="http://schemas.openxmlformats.org/officeDocument/2006/relationships" xmlns:a="http://schemas.openxmlformats.org/drawingml/2006/main" r:embed="R9d1fab42541c43ab"/>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Bereitstellung und Rückweg">
            <a:extLst xmlns:a="http://schemas.openxmlformats.org/drawingml/2006/main">
              <a:ext uri="{FF2B5EF4-FFF2-40B4-BE49-F238E27FC236}">
                <a16:creationId xmlns:a16="http://schemas.microsoft.com/office/drawing/2014/main" id="{BFCCBD92-365D-4460-800E-AD1883E2F107}"/>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Bereitstellung und Rückweg</a:t>
            </a:r>
          </a:p>
        </p:txBody>
      </p:sp>
      <p:sp>
        <p:nvSpPr>
          <p:cNvPr id="5" name="diagram-node:Sicherung">
            <a:extLst xmlns:a="http://schemas.openxmlformats.org/drawingml/2006/main">
              <a:ext uri="{FF2B5EF4-FFF2-40B4-BE49-F238E27FC236}">
                <a16:creationId xmlns:a16="http://schemas.microsoft.com/office/drawing/2014/main" id="{6C2E99AD-5603-4C6E-82FB-7EE4E7C410DF}"/>
              </a:ext>
            </a:extLst>
          </p:cNvPr>
          <p:cNvSpPr>
            <a:spLocks xmlns:a="http://schemas.openxmlformats.org/drawingml/2006/main" noGrp="1"/>
          </p:cNvSpPr>
          <p:nvPr/>
        </p:nvSpPr>
        <p:spPr>
          <a:xfrm xmlns:a="http://schemas.openxmlformats.org/drawingml/2006/main">
            <a:off x="762000" y="2400300"/>
            <a:ext cx="3048000" cy="876300"/>
          </a:xfrm>
          <a:prstGeom xmlns:a="http://schemas.openxmlformats.org/drawingml/2006/main" prst="rect">
            <a:avLst/>
          </a:prstGeom>
          <a:solidFill xmlns:a="http://schemas.openxmlformats.org/drawingml/2006/main">
            <a:srgbClr val="E7ECE8"/>
          </a:solidFill>
          <a:ln xmlns:a="http://schemas.openxmlformats.org/drawingml/2006/main" w="14288">
            <a:solidFill>
              <a:srgbClr val="A8BDC1"/>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102F3C"/>
                </a:solidFill>
                <a:latin typeface="Helvetica"/>
                <a:ea typeface="Helvetica"/>
                <a:cs typeface="Helvetica"/>
              </a:defRPr>
            </a:defPPr>
            <a:lvl1pPr algn="ctr">
              <a:defRPr sz="1800" b="1">
                <a:solidFill>
                  <a:srgbClr val="102F3C"/>
                </a:solidFill>
                <a:latin typeface="Helvetica"/>
                <a:ea typeface="Helvetica"/>
                <a:cs typeface="Helvetica"/>
              </a:defRPr>
            </a:lvl1pPr>
            <a:lvl2pPr algn="ctr">
              <a:defRPr sz="1800" b="1">
                <a:solidFill>
                  <a:srgbClr val="102F3C"/>
                </a:solidFill>
                <a:latin typeface="Helvetica"/>
                <a:ea typeface="Helvetica"/>
                <a:cs typeface="Helvetica"/>
              </a:defRPr>
            </a:lvl2pPr>
            <a:lvl3pPr algn="ctr">
              <a:defRPr sz="1800" b="1">
                <a:solidFill>
                  <a:srgbClr val="102F3C"/>
                </a:solidFill>
                <a:latin typeface="Helvetica"/>
                <a:ea typeface="Helvetica"/>
                <a:cs typeface="Helvetica"/>
              </a:defRPr>
            </a:lvl3pPr>
            <a:lvl4pPr algn="ctr">
              <a:defRPr sz="1800" b="1">
                <a:solidFill>
                  <a:srgbClr val="102F3C"/>
                </a:solidFill>
                <a:latin typeface="Helvetica"/>
                <a:ea typeface="Helvetica"/>
                <a:cs typeface="Helvetica"/>
              </a:defRPr>
            </a:lvl4pPr>
            <a:lvl5pPr algn="ctr">
              <a:defRPr sz="1800" b="1">
                <a:solidFill>
                  <a:srgbClr val="102F3C"/>
                </a:solidFill>
                <a:latin typeface="Helvetica"/>
                <a:ea typeface="Helvetica"/>
                <a:cs typeface="Helvetica"/>
              </a:defRPr>
            </a:lvl5pPr>
            <a:lvl6pPr algn="ctr">
              <a:defRPr sz="1800" b="1">
                <a:solidFill>
                  <a:srgbClr val="102F3C"/>
                </a:solidFill>
                <a:latin typeface="Helvetica"/>
                <a:ea typeface="Helvetica"/>
                <a:cs typeface="Helvetica"/>
              </a:defRPr>
            </a:lvl6pPr>
            <a:lvl7pPr algn="ctr">
              <a:defRPr sz="1800" b="1">
                <a:solidFill>
                  <a:srgbClr val="102F3C"/>
                </a:solidFill>
                <a:latin typeface="Helvetica"/>
                <a:ea typeface="Helvetica"/>
                <a:cs typeface="Helvetica"/>
              </a:defRPr>
            </a:lvl7pPr>
            <a:lvl8pPr algn="ctr">
              <a:defRPr sz="1800" b="1">
                <a:solidFill>
                  <a:srgbClr val="102F3C"/>
                </a:solidFill>
                <a:latin typeface="Helvetica"/>
                <a:ea typeface="Helvetica"/>
                <a:cs typeface="Helvetica"/>
              </a:defRPr>
            </a:lvl8pPr>
            <a:lvl9pPr algn="ctr">
              <a:defRPr sz="1800" b="1">
                <a:solidFill>
                  <a:srgbClr val="102F3C"/>
                </a:solidFill>
                <a:latin typeface="Helvetica"/>
                <a:ea typeface="Helvetica"/>
                <a:cs typeface="Helvetica"/>
              </a:defRPr>
            </a:lvl9pPr>
          </a:lstStyle>
          <a:p xmlns:a="http://schemas.openxmlformats.org/drawingml/2006/main">
            <a:pPr algn="ctr">
              <a:defRPr sz="1800" b="1">
                <a:solidFill>
                  <a:srgbClr val="102F3C"/>
                </a:solidFill>
                <a:latin typeface="Helvetica"/>
                <a:ea typeface="Helvetica"/>
                <a:cs typeface="Helvetica"/>
              </a:defRPr>
            </a:pPr>
            <a:r>
              <a:rPr sz="1800" b="1">
                <a:solidFill>
                  <a:srgbClr val="102F3C"/>
                </a:solidFill>
                <a:latin typeface="Helvetica"/>
                <a:ea typeface="Helvetica"/>
                <a:cs typeface="Helvetica"/>
              </a:rPr>
              <a:t>Sicherung</a:t>
            </a:r>
          </a:p>
        </p:txBody>
      </p:sp>
      <p:sp>
        <p:nvSpPr>
          <p:cNvPr id="6" name="diagram-node:Geprüfter Digest">
            <a:extLst xmlns:a="http://schemas.openxmlformats.org/drawingml/2006/main">
              <a:ext uri="{FF2B5EF4-FFF2-40B4-BE49-F238E27FC236}">
                <a16:creationId xmlns:a16="http://schemas.microsoft.com/office/drawing/2014/main" id="{94BE51DA-937C-49F9-8ACD-A996ECBA3033}"/>
              </a:ext>
            </a:extLst>
          </p:cNvPr>
          <p:cNvSpPr>
            <a:spLocks xmlns:a="http://schemas.openxmlformats.org/drawingml/2006/main" noGrp="1"/>
          </p:cNvSpPr>
          <p:nvPr/>
        </p:nvSpPr>
        <p:spPr>
          <a:xfrm xmlns:a="http://schemas.openxmlformats.org/drawingml/2006/main">
            <a:off x="4572000" y="2400300"/>
            <a:ext cx="3048000" cy="876300"/>
          </a:xfrm>
          <a:prstGeom xmlns:a="http://schemas.openxmlformats.org/drawingml/2006/main" prst="rect">
            <a:avLst/>
          </a:prstGeom>
          <a:solidFill xmlns:a="http://schemas.openxmlformats.org/drawingml/2006/main">
            <a:srgbClr val="102F3C"/>
          </a:solidFill>
          <a:ln xmlns:a="http://schemas.openxmlformats.org/drawingml/2006/main" w="14288">
            <a:solidFill>
              <a:srgbClr val="102F3C"/>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F6F3EC"/>
                </a:solidFill>
                <a:latin typeface="Helvetica"/>
                <a:ea typeface="Helvetica"/>
                <a:cs typeface="Helvetica"/>
              </a:defRPr>
            </a:defPPr>
            <a:lvl1pPr algn="ctr">
              <a:defRPr sz="1800" b="1">
                <a:solidFill>
                  <a:srgbClr val="F6F3EC"/>
                </a:solidFill>
                <a:latin typeface="Helvetica"/>
                <a:ea typeface="Helvetica"/>
                <a:cs typeface="Helvetica"/>
              </a:defRPr>
            </a:lvl1pPr>
            <a:lvl2pPr algn="ctr">
              <a:defRPr sz="1800" b="1">
                <a:solidFill>
                  <a:srgbClr val="F6F3EC"/>
                </a:solidFill>
                <a:latin typeface="Helvetica"/>
                <a:ea typeface="Helvetica"/>
                <a:cs typeface="Helvetica"/>
              </a:defRPr>
            </a:lvl2pPr>
            <a:lvl3pPr algn="ctr">
              <a:defRPr sz="1800" b="1">
                <a:solidFill>
                  <a:srgbClr val="F6F3EC"/>
                </a:solidFill>
                <a:latin typeface="Helvetica"/>
                <a:ea typeface="Helvetica"/>
                <a:cs typeface="Helvetica"/>
              </a:defRPr>
            </a:lvl3pPr>
            <a:lvl4pPr algn="ctr">
              <a:defRPr sz="1800" b="1">
                <a:solidFill>
                  <a:srgbClr val="F6F3EC"/>
                </a:solidFill>
                <a:latin typeface="Helvetica"/>
                <a:ea typeface="Helvetica"/>
                <a:cs typeface="Helvetica"/>
              </a:defRPr>
            </a:lvl4pPr>
            <a:lvl5pPr algn="ctr">
              <a:defRPr sz="1800" b="1">
                <a:solidFill>
                  <a:srgbClr val="F6F3EC"/>
                </a:solidFill>
                <a:latin typeface="Helvetica"/>
                <a:ea typeface="Helvetica"/>
                <a:cs typeface="Helvetica"/>
              </a:defRPr>
            </a:lvl5pPr>
            <a:lvl6pPr algn="ctr">
              <a:defRPr sz="1800" b="1">
                <a:solidFill>
                  <a:srgbClr val="F6F3EC"/>
                </a:solidFill>
                <a:latin typeface="Helvetica"/>
                <a:ea typeface="Helvetica"/>
                <a:cs typeface="Helvetica"/>
              </a:defRPr>
            </a:lvl6pPr>
            <a:lvl7pPr algn="ctr">
              <a:defRPr sz="1800" b="1">
                <a:solidFill>
                  <a:srgbClr val="F6F3EC"/>
                </a:solidFill>
                <a:latin typeface="Helvetica"/>
                <a:ea typeface="Helvetica"/>
                <a:cs typeface="Helvetica"/>
              </a:defRPr>
            </a:lvl7pPr>
            <a:lvl8pPr algn="ctr">
              <a:defRPr sz="1800" b="1">
                <a:solidFill>
                  <a:srgbClr val="F6F3EC"/>
                </a:solidFill>
                <a:latin typeface="Helvetica"/>
                <a:ea typeface="Helvetica"/>
                <a:cs typeface="Helvetica"/>
              </a:defRPr>
            </a:lvl8pPr>
            <a:lvl9pPr algn="ctr">
              <a:defRPr sz="1800" b="1">
                <a:solidFill>
                  <a:srgbClr val="F6F3EC"/>
                </a:solidFill>
                <a:latin typeface="Helvetica"/>
                <a:ea typeface="Helvetica"/>
                <a:cs typeface="Helvetica"/>
              </a:defRPr>
            </a:lvl9pPr>
          </a:lstStyle>
          <a:p xmlns:a="http://schemas.openxmlformats.org/drawingml/2006/main">
            <a:pPr algn="ctr">
              <a:defRPr sz="1800" b="1">
                <a:solidFill>
                  <a:srgbClr val="F6F3EC"/>
                </a:solidFill>
                <a:latin typeface="Helvetica"/>
                <a:ea typeface="Helvetica"/>
                <a:cs typeface="Helvetica"/>
              </a:defRPr>
            </a:pPr>
            <a:r>
              <a:rPr sz="1800" b="1">
                <a:solidFill>
                  <a:srgbClr val="F6F3EC"/>
                </a:solidFill>
                <a:latin typeface="Helvetica"/>
                <a:ea typeface="Helvetica"/>
                <a:cs typeface="Helvetica"/>
              </a:rPr>
              <a:t>Geprüfter Digest</a:t>
            </a:r>
          </a:p>
        </p:txBody>
      </p:sp>
      <p:sp>
        <p:nvSpPr>
          <p:cNvPr id="7" name="diagram-node:Bereitstellung">
            <a:extLst xmlns:a="http://schemas.openxmlformats.org/drawingml/2006/main">
              <a:ext uri="{FF2B5EF4-FFF2-40B4-BE49-F238E27FC236}">
                <a16:creationId xmlns:a16="http://schemas.microsoft.com/office/drawing/2014/main" id="{0B7962FE-1511-41A5-B215-BC3351FF6115}"/>
              </a:ext>
            </a:extLst>
          </p:cNvPr>
          <p:cNvSpPr>
            <a:spLocks xmlns:a="http://schemas.openxmlformats.org/drawingml/2006/main" noGrp="1"/>
          </p:cNvSpPr>
          <p:nvPr/>
        </p:nvSpPr>
        <p:spPr>
          <a:xfrm xmlns:a="http://schemas.openxmlformats.org/drawingml/2006/main">
            <a:off x="8382000" y="2400300"/>
            <a:ext cx="3048000" cy="876300"/>
          </a:xfrm>
          <a:prstGeom xmlns:a="http://schemas.openxmlformats.org/drawingml/2006/main" prst="rect">
            <a:avLst/>
          </a:prstGeom>
          <a:solidFill xmlns:a="http://schemas.openxmlformats.org/drawingml/2006/main">
            <a:srgbClr val="E7ECE8"/>
          </a:solidFill>
          <a:ln xmlns:a="http://schemas.openxmlformats.org/drawingml/2006/main" w="14288">
            <a:solidFill>
              <a:srgbClr val="A8BDC1"/>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102F3C"/>
                </a:solidFill>
                <a:latin typeface="Helvetica"/>
                <a:ea typeface="Helvetica"/>
                <a:cs typeface="Helvetica"/>
              </a:defRPr>
            </a:defPPr>
            <a:lvl1pPr algn="ctr">
              <a:defRPr sz="1800" b="1">
                <a:solidFill>
                  <a:srgbClr val="102F3C"/>
                </a:solidFill>
                <a:latin typeface="Helvetica"/>
                <a:ea typeface="Helvetica"/>
                <a:cs typeface="Helvetica"/>
              </a:defRPr>
            </a:lvl1pPr>
            <a:lvl2pPr algn="ctr">
              <a:defRPr sz="1800" b="1">
                <a:solidFill>
                  <a:srgbClr val="102F3C"/>
                </a:solidFill>
                <a:latin typeface="Helvetica"/>
                <a:ea typeface="Helvetica"/>
                <a:cs typeface="Helvetica"/>
              </a:defRPr>
            </a:lvl2pPr>
            <a:lvl3pPr algn="ctr">
              <a:defRPr sz="1800" b="1">
                <a:solidFill>
                  <a:srgbClr val="102F3C"/>
                </a:solidFill>
                <a:latin typeface="Helvetica"/>
                <a:ea typeface="Helvetica"/>
                <a:cs typeface="Helvetica"/>
              </a:defRPr>
            </a:lvl3pPr>
            <a:lvl4pPr algn="ctr">
              <a:defRPr sz="1800" b="1">
                <a:solidFill>
                  <a:srgbClr val="102F3C"/>
                </a:solidFill>
                <a:latin typeface="Helvetica"/>
                <a:ea typeface="Helvetica"/>
                <a:cs typeface="Helvetica"/>
              </a:defRPr>
            </a:lvl4pPr>
            <a:lvl5pPr algn="ctr">
              <a:defRPr sz="1800" b="1">
                <a:solidFill>
                  <a:srgbClr val="102F3C"/>
                </a:solidFill>
                <a:latin typeface="Helvetica"/>
                <a:ea typeface="Helvetica"/>
                <a:cs typeface="Helvetica"/>
              </a:defRPr>
            </a:lvl5pPr>
            <a:lvl6pPr algn="ctr">
              <a:defRPr sz="1800" b="1">
                <a:solidFill>
                  <a:srgbClr val="102F3C"/>
                </a:solidFill>
                <a:latin typeface="Helvetica"/>
                <a:ea typeface="Helvetica"/>
                <a:cs typeface="Helvetica"/>
              </a:defRPr>
            </a:lvl6pPr>
            <a:lvl7pPr algn="ctr">
              <a:defRPr sz="1800" b="1">
                <a:solidFill>
                  <a:srgbClr val="102F3C"/>
                </a:solidFill>
                <a:latin typeface="Helvetica"/>
                <a:ea typeface="Helvetica"/>
                <a:cs typeface="Helvetica"/>
              </a:defRPr>
            </a:lvl7pPr>
            <a:lvl8pPr algn="ctr">
              <a:defRPr sz="1800" b="1">
                <a:solidFill>
                  <a:srgbClr val="102F3C"/>
                </a:solidFill>
                <a:latin typeface="Helvetica"/>
                <a:ea typeface="Helvetica"/>
                <a:cs typeface="Helvetica"/>
              </a:defRPr>
            </a:lvl8pPr>
            <a:lvl9pPr algn="ctr">
              <a:defRPr sz="1800" b="1">
                <a:solidFill>
                  <a:srgbClr val="102F3C"/>
                </a:solidFill>
                <a:latin typeface="Helvetica"/>
                <a:ea typeface="Helvetica"/>
                <a:cs typeface="Helvetica"/>
              </a:defRPr>
            </a:lvl9pPr>
          </a:lstStyle>
          <a:p xmlns:a="http://schemas.openxmlformats.org/drawingml/2006/main">
            <a:pPr algn="ctr">
              <a:defRPr sz="1800" b="1">
                <a:solidFill>
                  <a:srgbClr val="102F3C"/>
                </a:solidFill>
                <a:latin typeface="Helvetica"/>
                <a:ea typeface="Helvetica"/>
                <a:cs typeface="Helvetica"/>
              </a:defRPr>
            </a:pPr>
            <a:r>
              <a:rPr sz="1800" b="1">
                <a:solidFill>
                  <a:srgbClr val="102F3C"/>
                </a:solidFill>
                <a:latin typeface="Helvetica"/>
                <a:ea typeface="Helvetica"/>
                <a:cs typeface="Helvetica"/>
              </a:rPr>
              <a:t>Bereitstellung</a:t>
            </a:r>
          </a:p>
        </p:txBody>
      </p:sp>
      <p:sp>
        <p:nvSpPr>
          <p:cNvPr id="8" name="diagram-node:Health und Anmeldung">
            <a:extLst xmlns:a="http://schemas.openxmlformats.org/drawingml/2006/main">
              <a:ext uri="{FF2B5EF4-FFF2-40B4-BE49-F238E27FC236}">
                <a16:creationId xmlns:a16="http://schemas.microsoft.com/office/drawing/2014/main" id="{40EB1785-B1DE-42AE-B323-6A7D86F45899}"/>
              </a:ext>
            </a:extLst>
          </p:cNvPr>
          <p:cNvSpPr>
            <a:spLocks xmlns:a="http://schemas.openxmlformats.org/drawingml/2006/main" noGrp="1"/>
          </p:cNvSpPr>
          <p:nvPr/>
        </p:nvSpPr>
        <p:spPr>
          <a:xfrm xmlns:a="http://schemas.openxmlformats.org/drawingml/2006/main">
            <a:off x="8382000" y="3867150"/>
            <a:ext cx="3048000" cy="876300"/>
          </a:xfrm>
          <a:prstGeom xmlns:a="http://schemas.openxmlformats.org/drawingml/2006/main" prst="rect">
            <a:avLst/>
          </a:prstGeom>
          <a:solidFill xmlns:a="http://schemas.openxmlformats.org/drawingml/2006/main">
            <a:srgbClr val="102F3C"/>
          </a:solidFill>
          <a:ln xmlns:a="http://schemas.openxmlformats.org/drawingml/2006/main" w="14288">
            <a:solidFill>
              <a:srgbClr val="102F3C"/>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F6F3EC"/>
                </a:solidFill>
                <a:latin typeface="Helvetica"/>
                <a:ea typeface="Helvetica"/>
                <a:cs typeface="Helvetica"/>
              </a:defRPr>
            </a:defPPr>
            <a:lvl1pPr algn="ctr">
              <a:defRPr sz="1800" b="1">
                <a:solidFill>
                  <a:srgbClr val="F6F3EC"/>
                </a:solidFill>
                <a:latin typeface="Helvetica"/>
                <a:ea typeface="Helvetica"/>
                <a:cs typeface="Helvetica"/>
              </a:defRPr>
            </a:lvl1pPr>
            <a:lvl2pPr algn="ctr">
              <a:defRPr sz="1800" b="1">
                <a:solidFill>
                  <a:srgbClr val="F6F3EC"/>
                </a:solidFill>
                <a:latin typeface="Helvetica"/>
                <a:ea typeface="Helvetica"/>
                <a:cs typeface="Helvetica"/>
              </a:defRPr>
            </a:lvl2pPr>
            <a:lvl3pPr algn="ctr">
              <a:defRPr sz="1800" b="1">
                <a:solidFill>
                  <a:srgbClr val="F6F3EC"/>
                </a:solidFill>
                <a:latin typeface="Helvetica"/>
                <a:ea typeface="Helvetica"/>
                <a:cs typeface="Helvetica"/>
              </a:defRPr>
            </a:lvl3pPr>
            <a:lvl4pPr algn="ctr">
              <a:defRPr sz="1800" b="1">
                <a:solidFill>
                  <a:srgbClr val="F6F3EC"/>
                </a:solidFill>
                <a:latin typeface="Helvetica"/>
                <a:ea typeface="Helvetica"/>
                <a:cs typeface="Helvetica"/>
              </a:defRPr>
            </a:lvl4pPr>
            <a:lvl5pPr algn="ctr">
              <a:defRPr sz="1800" b="1">
                <a:solidFill>
                  <a:srgbClr val="F6F3EC"/>
                </a:solidFill>
                <a:latin typeface="Helvetica"/>
                <a:ea typeface="Helvetica"/>
                <a:cs typeface="Helvetica"/>
              </a:defRPr>
            </a:lvl5pPr>
            <a:lvl6pPr algn="ctr">
              <a:defRPr sz="1800" b="1">
                <a:solidFill>
                  <a:srgbClr val="F6F3EC"/>
                </a:solidFill>
                <a:latin typeface="Helvetica"/>
                <a:ea typeface="Helvetica"/>
                <a:cs typeface="Helvetica"/>
              </a:defRPr>
            </a:lvl6pPr>
            <a:lvl7pPr algn="ctr">
              <a:defRPr sz="1800" b="1">
                <a:solidFill>
                  <a:srgbClr val="F6F3EC"/>
                </a:solidFill>
                <a:latin typeface="Helvetica"/>
                <a:ea typeface="Helvetica"/>
                <a:cs typeface="Helvetica"/>
              </a:defRPr>
            </a:lvl7pPr>
            <a:lvl8pPr algn="ctr">
              <a:defRPr sz="1800" b="1">
                <a:solidFill>
                  <a:srgbClr val="F6F3EC"/>
                </a:solidFill>
                <a:latin typeface="Helvetica"/>
                <a:ea typeface="Helvetica"/>
                <a:cs typeface="Helvetica"/>
              </a:defRPr>
            </a:lvl8pPr>
            <a:lvl9pPr algn="ctr">
              <a:defRPr sz="1800" b="1">
                <a:solidFill>
                  <a:srgbClr val="F6F3EC"/>
                </a:solidFill>
                <a:latin typeface="Helvetica"/>
                <a:ea typeface="Helvetica"/>
                <a:cs typeface="Helvetica"/>
              </a:defRPr>
            </a:lvl9pPr>
          </a:lstStyle>
          <a:p xmlns:a="http://schemas.openxmlformats.org/drawingml/2006/main">
            <a:pPr algn="ctr">
              <a:defRPr sz="1800" b="1">
                <a:solidFill>
                  <a:srgbClr val="F6F3EC"/>
                </a:solidFill>
                <a:latin typeface="Helvetica"/>
                <a:ea typeface="Helvetica"/>
                <a:cs typeface="Helvetica"/>
              </a:defRPr>
            </a:pPr>
            <a:r>
              <a:rPr sz="1800" b="1">
                <a:solidFill>
                  <a:srgbClr val="F6F3EC"/>
                </a:solidFill>
                <a:latin typeface="Helvetica"/>
                <a:ea typeface="Helvetica"/>
                <a:cs typeface="Helvetica"/>
              </a:rPr>
              <a:t>Health und Anmeldung</a:t>
            </a:r>
          </a:p>
        </p:txBody>
      </p:sp>
      <p:sp>
        <p:nvSpPr>
          <p:cNvPr id="9" name="diagram-node:Freigabe im Betrieb">
            <a:extLst xmlns:a="http://schemas.openxmlformats.org/drawingml/2006/main">
              <a:ext uri="{FF2B5EF4-FFF2-40B4-BE49-F238E27FC236}">
                <a16:creationId xmlns:a16="http://schemas.microsoft.com/office/drawing/2014/main" id="{FDF2AF8C-14E3-4CCB-A382-B2F18DE54AB2}"/>
              </a:ext>
            </a:extLst>
          </p:cNvPr>
          <p:cNvSpPr>
            <a:spLocks xmlns:a="http://schemas.openxmlformats.org/drawingml/2006/main" noGrp="1"/>
          </p:cNvSpPr>
          <p:nvPr/>
        </p:nvSpPr>
        <p:spPr>
          <a:xfrm xmlns:a="http://schemas.openxmlformats.org/drawingml/2006/main">
            <a:off x="4572000" y="3867150"/>
            <a:ext cx="3048000" cy="876300"/>
          </a:xfrm>
          <a:prstGeom xmlns:a="http://schemas.openxmlformats.org/drawingml/2006/main" prst="rect">
            <a:avLst/>
          </a:prstGeom>
          <a:solidFill xmlns:a="http://schemas.openxmlformats.org/drawingml/2006/main">
            <a:srgbClr val="E7ECE8"/>
          </a:solidFill>
          <a:ln xmlns:a="http://schemas.openxmlformats.org/drawingml/2006/main" w="14288">
            <a:solidFill>
              <a:srgbClr val="A8BDC1"/>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102F3C"/>
                </a:solidFill>
                <a:latin typeface="Helvetica"/>
                <a:ea typeface="Helvetica"/>
                <a:cs typeface="Helvetica"/>
              </a:defRPr>
            </a:defPPr>
            <a:lvl1pPr algn="ctr">
              <a:defRPr sz="1800" b="1">
                <a:solidFill>
                  <a:srgbClr val="102F3C"/>
                </a:solidFill>
                <a:latin typeface="Helvetica"/>
                <a:ea typeface="Helvetica"/>
                <a:cs typeface="Helvetica"/>
              </a:defRPr>
            </a:lvl1pPr>
            <a:lvl2pPr algn="ctr">
              <a:defRPr sz="1800" b="1">
                <a:solidFill>
                  <a:srgbClr val="102F3C"/>
                </a:solidFill>
                <a:latin typeface="Helvetica"/>
                <a:ea typeface="Helvetica"/>
                <a:cs typeface="Helvetica"/>
              </a:defRPr>
            </a:lvl2pPr>
            <a:lvl3pPr algn="ctr">
              <a:defRPr sz="1800" b="1">
                <a:solidFill>
                  <a:srgbClr val="102F3C"/>
                </a:solidFill>
                <a:latin typeface="Helvetica"/>
                <a:ea typeface="Helvetica"/>
                <a:cs typeface="Helvetica"/>
              </a:defRPr>
            </a:lvl3pPr>
            <a:lvl4pPr algn="ctr">
              <a:defRPr sz="1800" b="1">
                <a:solidFill>
                  <a:srgbClr val="102F3C"/>
                </a:solidFill>
                <a:latin typeface="Helvetica"/>
                <a:ea typeface="Helvetica"/>
                <a:cs typeface="Helvetica"/>
              </a:defRPr>
            </a:lvl4pPr>
            <a:lvl5pPr algn="ctr">
              <a:defRPr sz="1800" b="1">
                <a:solidFill>
                  <a:srgbClr val="102F3C"/>
                </a:solidFill>
                <a:latin typeface="Helvetica"/>
                <a:ea typeface="Helvetica"/>
                <a:cs typeface="Helvetica"/>
              </a:defRPr>
            </a:lvl5pPr>
            <a:lvl6pPr algn="ctr">
              <a:defRPr sz="1800" b="1">
                <a:solidFill>
                  <a:srgbClr val="102F3C"/>
                </a:solidFill>
                <a:latin typeface="Helvetica"/>
                <a:ea typeface="Helvetica"/>
                <a:cs typeface="Helvetica"/>
              </a:defRPr>
            </a:lvl6pPr>
            <a:lvl7pPr algn="ctr">
              <a:defRPr sz="1800" b="1">
                <a:solidFill>
                  <a:srgbClr val="102F3C"/>
                </a:solidFill>
                <a:latin typeface="Helvetica"/>
                <a:ea typeface="Helvetica"/>
                <a:cs typeface="Helvetica"/>
              </a:defRPr>
            </a:lvl7pPr>
            <a:lvl8pPr algn="ctr">
              <a:defRPr sz="1800" b="1">
                <a:solidFill>
                  <a:srgbClr val="102F3C"/>
                </a:solidFill>
                <a:latin typeface="Helvetica"/>
                <a:ea typeface="Helvetica"/>
                <a:cs typeface="Helvetica"/>
              </a:defRPr>
            </a:lvl8pPr>
            <a:lvl9pPr algn="ctr">
              <a:defRPr sz="1800" b="1">
                <a:solidFill>
                  <a:srgbClr val="102F3C"/>
                </a:solidFill>
                <a:latin typeface="Helvetica"/>
                <a:ea typeface="Helvetica"/>
                <a:cs typeface="Helvetica"/>
              </a:defRPr>
            </a:lvl9pPr>
          </a:lstStyle>
          <a:p xmlns:a="http://schemas.openxmlformats.org/drawingml/2006/main">
            <a:pPr algn="ctr">
              <a:defRPr sz="1800" b="1">
                <a:solidFill>
                  <a:srgbClr val="102F3C"/>
                </a:solidFill>
                <a:latin typeface="Helvetica"/>
                <a:ea typeface="Helvetica"/>
                <a:cs typeface="Helvetica"/>
              </a:defRPr>
            </a:pPr>
            <a:r>
              <a:rPr sz="1800" b="1">
                <a:solidFill>
                  <a:srgbClr val="102F3C"/>
                </a:solidFill>
                <a:latin typeface="Helvetica"/>
                <a:ea typeface="Helvetica"/>
                <a:cs typeface="Helvetica"/>
              </a:rPr>
              <a:t>Freigabe im Betrieb</a:t>
            </a:r>
          </a:p>
        </p:txBody>
      </p:sp>
      <p:sp>
        <p:nvSpPr>
          <p:cNvPr id="10" name="diagram-node:Rollback / Restore">
            <a:extLst xmlns:a="http://schemas.openxmlformats.org/drawingml/2006/main">
              <a:ext uri="{FF2B5EF4-FFF2-40B4-BE49-F238E27FC236}">
                <a16:creationId xmlns:a16="http://schemas.microsoft.com/office/drawing/2014/main" id="{1A390ACE-5334-4E48-80AF-D5C7A8EAAFA9}"/>
              </a:ext>
            </a:extLst>
          </p:cNvPr>
          <p:cNvSpPr>
            <a:spLocks xmlns:a="http://schemas.openxmlformats.org/drawingml/2006/main" noGrp="1"/>
          </p:cNvSpPr>
          <p:nvPr/>
        </p:nvSpPr>
        <p:spPr>
          <a:xfrm xmlns:a="http://schemas.openxmlformats.org/drawingml/2006/main">
            <a:off x="762000" y="3867150"/>
            <a:ext cx="3048000" cy="876300"/>
          </a:xfrm>
          <a:prstGeom xmlns:a="http://schemas.openxmlformats.org/drawingml/2006/main" prst="rect">
            <a:avLst/>
          </a:prstGeom>
          <a:solidFill xmlns:a="http://schemas.openxmlformats.org/drawingml/2006/main">
            <a:srgbClr val="102F3C"/>
          </a:solidFill>
          <a:ln xmlns:a="http://schemas.openxmlformats.org/drawingml/2006/main" w="14288">
            <a:solidFill>
              <a:srgbClr val="102F3C"/>
            </a:solidFill>
          </a:ln>
        </p:spPr>
        <p:txBody>
          <a:bodyPr xmlns:a="http://schemas.openxmlformats.org/drawingml/2006/main" lIns="114300" tIns="114300" rIns="114300" bIns="114300" anchor="ctr">
            <a:noAutofit/>
          </a:bodyPr>
          <a:lstStyle xmlns:a="http://schemas.openxmlformats.org/drawingml/2006/main">
            <a:defPPr algn="ctr">
              <a:defRPr sz="1800" b="1">
                <a:solidFill>
                  <a:srgbClr val="F6F3EC"/>
                </a:solidFill>
                <a:latin typeface="Helvetica"/>
                <a:ea typeface="Helvetica"/>
                <a:cs typeface="Helvetica"/>
              </a:defRPr>
            </a:defPPr>
            <a:lvl1pPr algn="ctr">
              <a:defRPr sz="1800" b="1">
                <a:solidFill>
                  <a:srgbClr val="F6F3EC"/>
                </a:solidFill>
                <a:latin typeface="Helvetica"/>
                <a:ea typeface="Helvetica"/>
                <a:cs typeface="Helvetica"/>
              </a:defRPr>
            </a:lvl1pPr>
            <a:lvl2pPr algn="ctr">
              <a:defRPr sz="1800" b="1">
                <a:solidFill>
                  <a:srgbClr val="F6F3EC"/>
                </a:solidFill>
                <a:latin typeface="Helvetica"/>
                <a:ea typeface="Helvetica"/>
                <a:cs typeface="Helvetica"/>
              </a:defRPr>
            </a:lvl2pPr>
            <a:lvl3pPr algn="ctr">
              <a:defRPr sz="1800" b="1">
                <a:solidFill>
                  <a:srgbClr val="F6F3EC"/>
                </a:solidFill>
                <a:latin typeface="Helvetica"/>
                <a:ea typeface="Helvetica"/>
                <a:cs typeface="Helvetica"/>
              </a:defRPr>
            </a:lvl3pPr>
            <a:lvl4pPr algn="ctr">
              <a:defRPr sz="1800" b="1">
                <a:solidFill>
                  <a:srgbClr val="F6F3EC"/>
                </a:solidFill>
                <a:latin typeface="Helvetica"/>
                <a:ea typeface="Helvetica"/>
                <a:cs typeface="Helvetica"/>
              </a:defRPr>
            </a:lvl4pPr>
            <a:lvl5pPr algn="ctr">
              <a:defRPr sz="1800" b="1">
                <a:solidFill>
                  <a:srgbClr val="F6F3EC"/>
                </a:solidFill>
                <a:latin typeface="Helvetica"/>
                <a:ea typeface="Helvetica"/>
                <a:cs typeface="Helvetica"/>
              </a:defRPr>
            </a:lvl5pPr>
            <a:lvl6pPr algn="ctr">
              <a:defRPr sz="1800" b="1">
                <a:solidFill>
                  <a:srgbClr val="F6F3EC"/>
                </a:solidFill>
                <a:latin typeface="Helvetica"/>
                <a:ea typeface="Helvetica"/>
                <a:cs typeface="Helvetica"/>
              </a:defRPr>
            </a:lvl6pPr>
            <a:lvl7pPr algn="ctr">
              <a:defRPr sz="1800" b="1">
                <a:solidFill>
                  <a:srgbClr val="F6F3EC"/>
                </a:solidFill>
                <a:latin typeface="Helvetica"/>
                <a:ea typeface="Helvetica"/>
                <a:cs typeface="Helvetica"/>
              </a:defRPr>
            </a:lvl7pPr>
            <a:lvl8pPr algn="ctr">
              <a:defRPr sz="1800" b="1">
                <a:solidFill>
                  <a:srgbClr val="F6F3EC"/>
                </a:solidFill>
                <a:latin typeface="Helvetica"/>
                <a:ea typeface="Helvetica"/>
                <a:cs typeface="Helvetica"/>
              </a:defRPr>
            </a:lvl8pPr>
            <a:lvl9pPr algn="ctr">
              <a:defRPr sz="1800" b="1">
                <a:solidFill>
                  <a:srgbClr val="F6F3EC"/>
                </a:solidFill>
                <a:latin typeface="Helvetica"/>
                <a:ea typeface="Helvetica"/>
                <a:cs typeface="Helvetica"/>
              </a:defRPr>
            </a:lvl9pPr>
          </a:lstStyle>
          <a:p xmlns:a="http://schemas.openxmlformats.org/drawingml/2006/main">
            <a:pPr algn="ctr">
              <a:defRPr sz="1800" b="1">
                <a:solidFill>
                  <a:srgbClr val="F6F3EC"/>
                </a:solidFill>
                <a:latin typeface="Helvetica"/>
                <a:ea typeface="Helvetica"/>
                <a:cs typeface="Helvetica"/>
              </a:defRPr>
            </a:pPr>
            <a:r>
              <a:rPr sz="1800" b="1">
                <a:solidFill>
                  <a:srgbClr val="F6F3EC"/>
                </a:solidFill>
                <a:latin typeface="Helvetica"/>
                <a:ea typeface="Helvetica"/>
                <a:cs typeface="Helvetica"/>
              </a:rPr>
              <a:t>Rollback / Restore</a:t>
            </a:r>
          </a:p>
        </p:txBody>
      </p:sp>
      <p:sp>
        <p:nvSpPr>
          <p:cNvPr id="16" name="Rückweg bei fehlgeschlagener Abnahme">
            <a:extLst xmlns:a="http://schemas.openxmlformats.org/drawingml/2006/main">
              <a:ext uri="{FF2B5EF4-FFF2-40B4-BE49-F238E27FC236}">
                <a16:creationId xmlns:a16="http://schemas.microsoft.com/office/drawing/2014/main" id="{C8BE7189-2503-4513-9EBF-D9173604D256}"/>
              </a:ext>
            </a:extLst>
          </p:cNvPr>
          <p:cNvSpPr>
            <a:spLocks xmlns:a="http://schemas.openxmlformats.org/drawingml/2006/main" noGrp="1"/>
          </p:cNvSpPr>
          <p:nvPr/>
        </p:nvSpPr>
        <p:spPr>
          <a:xfrm xmlns:a="http://schemas.openxmlformats.org/drawingml/2006/main">
            <a:off x="762000" y="4981575"/>
            <a:ext cx="8096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Rückweg bei fehlgeschlagener Abnahme</a:t>
            </a:r>
          </a:p>
        </p:txBody>
      </p:sp>
      <p:sp>
        <p:nvSpPr>
          <p:cNvPr id="17" name="Vor der Umstellung einen konsistenten Wiederherstellung">
            <a:extLst xmlns:a="http://schemas.openxmlformats.org/drawingml/2006/main">
              <a:ext uri="{FF2B5EF4-FFF2-40B4-BE49-F238E27FC236}">
                <a16:creationId xmlns:a16="http://schemas.microsoft.com/office/drawing/2014/main" id="{A75CE488-9E44-4646-B5BE-CDC8436F70FF}"/>
              </a:ext>
            </a:extLst>
          </p:cNvPr>
          <p:cNvSpPr>
            <a:spLocks xmlns:a="http://schemas.openxmlformats.org/drawingml/2006/main" noGrp="1"/>
          </p:cNvSpPr>
          <p:nvPr/>
        </p:nvSpPr>
        <p:spPr>
          <a:xfrm xmlns:a="http://schemas.openxmlformats.org/drawingml/2006/main">
            <a:off x="762000" y="54673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102F3C"/>
                </a:solidFill>
                <a:latin typeface="Helvetica"/>
                <a:ea typeface="Helvetica"/>
                <a:cs typeface="Helvetica"/>
              </a:defRPr>
            </a:defPPr>
            <a:lvl1pPr>
              <a:defRPr sz="1800" b="0">
                <a:solidFill>
                  <a:srgbClr val="102F3C"/>
                </a:solidFill>
                <a:latin typeface="Helvetica"/>
                <a:ea typeface="Helvetica"/>
                <a:cs typeface="Helvetica"/>
              </a:defRPr>
            </a:lvl1pPr>
            <a:lvl2pPr>
              <a:defRPr sz="1800" b="0">
                <a:solidFill>
                  <a:srgbClr val="102F3C"/>
                </a:solidFill>
                <a:latin typeface="Helvetica"/>
                <a:ea typeface="Helvetica"/>
                <a:cs typeface="Helvetica"/>
              </a:defRPr>
            </a:lvl2pPr>
            <a:lvl3pPr>
              <a:defRPr sz="1800" b="0">
                <a:solidFill>
                  <a:srgbClr val="102F3C"/>
                </a:solidFill>
                <a:latin typeface="Helvetica"/>
                <a:ea typeface="Helvetica"/>
                <a:cs typeface="Helvetica"/>
              </a:defRPr>
            </a:lvl3pPr>
            <a:lvl4pPr>
              <a:defRPr sz="1800" b="0">
                <a:solidFill>
                  <a:srgbClr val="102F3C"/>
                </a:solidFill>
                <a:latin typeface="Helvetica"/>
                <a:ea typeface="Helvetica"/>
                <a:cs typeface="Helvetica"/>
              </a:defRPr>
            </a:lvl4pPr>
            <a:lvl5pPr>
              <a:defRPr sz="1800" b="0">
                <a:solidFill>
                  <a:srgbClr val="102F3C"/>
                </a:solidFill>
                <a:latin typeface="Helvetica"/>
                <a:ea typeface="Helvetica"/>
                <a:cs typeface="Helvetica"/>
              </a:defRPr>
            </a:lvl5pPr>
            <a:lvl6pPr>
              <a:defRPr sz="1800" b="0">
                <a:solidFill>
                  <a:srgbClr val="102F3C"/>
                </a:solidFill>
                <a:latin typeface="Helvetica"/>
                <a:ea typeface="Helvetica"/>
                <a:cs typeface="Helvetica"/>
              </a:defRPr>
            </a:lvl6pPr>
            <a:lvl7pPr>
              <a:defRPr sz="1800" b="0">
                <a:solidFill>
                  <a:srgbClr val="102F3C"/>
                </a:solidFill>
                <a:latin typeface="Helvetica"/>
                <a:ea typeface="Helvetica"/>
                <a:cs typeface="Helvetica"/>
              </a:defRPr>
            </a:lvl7pPr>
            <a:lvl8pPr>
              <a:defRPr sz="1800" b="0">
                <a:solidFill>
                  <a:srgbClr val="102F3C"/>
                </a:solidFill>
                <a:latin typeface="Helvetica"/>
                <a:ea typeface="Helvetica"/>
                <a:cs typeface="Helvetica"/>
              </a:defRPr>
            </a:lvl8pPr>
            <a:lvl9pPr>
              <a:defRPr sz="1800" b="0">
                <a:solidFill>
                  <a:srgbClr val="102F3C"/>
                </a:solidFill>
                <a:latin typeface="Helvetica"/>
                <a:ea typeface="Helvetica"/>
                <a:cs typeface="Helvetica"/>
              </a:defRPr>
            </a:lvl9pPr>
          </a:lstStyle>
          <a:p xmlns:a="http://schemas.openxmlformats.org/drawingml/2006/main">
            <a:pPr>
              <a:defRPr sz="1800" b="0">
                <a:solidFill>
                  <a:srgbClr val="102F3C"/>
                </a:solidFill>
                <a:latin typeface="Helvetica"/>
                <a:ea typeface="Helvetica"/>
                <a:cs typeface="Helvetica"/>
              </a:defRPr>
            </a:pPr>
            <a:r>
              <a:rPr sz="1800" b="0">
                <a:solidFill>
                  <a:srgbClr val="102F3C"/>
                </a:solidFill>
                <a:latin typeface="Helvetica"/>
                <a:ea typeface="Helvetica"/>
                <a:cs typeface="Helvetica"/>
              </a:rPr>
              <a:t>Vor der Umstellung einen konsistenten Wiederherstellungspunkt sichern.</a:t>
            </a:r>
          </a:p>
        </p:txBody>
      </p:sp>
      <p:sp>
        <p:nvSpPr>
          <p:cNvPr id="18" name="Anwendung, Proxy und TLS nach dem Start tatsächlich prü">
            <a:extLst xmlns:a="http://schemas.openxmlformats.org/drawingml/2006/main">
              <a:ext uri="{FF2B5EF4-FFF2-40B4-BE49-F238E27FC236}">
                <a16:creationId xmlns:a16="http://schemas.microsoft.com/office/drawing/2014/main" id="{BD7CB438-94E5-469F-AA9E-D9C59818ADED}"/>
              </a:ext>
            </a:extLst>
          </p:cNvPr>
          <p:cNvSpPr>
            <a:spLocks xmlns:a="http://schemas.openxmlformats.org/drawingml/2006/main" noGrp="1"/>
          </p:cNvSpPr>
          <p:nvPr/>
        </p:nvSpPr>
        <p:spPr>
          <a:xfrm xmlns:a="http://schemas.openxmlformats.org/drawingml/2006/main">
            <a:off x="762000" y="585787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102F3C"/>
                </a:solidFill>
                <a:latin typeface="Helvetica"/>
                <a:ea typeface="Helvetica"/>
                <a:cs typeface="Helvetica"/>
              </a:defRPr>
            </a:defPPr>
            <a:lvl1pPr>
              <a:defRPr sz="1800" b="0">
                <a:solidFill>
                  <a:srgbClr val="102F3C"/>
                </a:solidFill>
                <a:latin typeface="Helvetica"/>
                <a:ea typeface="Helvetica"/>
                <a:cs typeface="Helvetica"/>
              </a:defRPr>
            </a:lvl1pPr>
            <a:lvl2pPr>
              <a:defRPr sz="1800" b="0">
                <a:solidFill>
                  <a:srgbClr val="102F3C"/>
                </a:solidFill>
                <a:latin typeface="Helvetica"/>
                <a:ea typeface="Helvetica"/>
                <a:cs typeface="Helvetica"/>
              </a:defRPr>
            </a:lvl2pPr>
            <a:lvl3pPr>
              <a:defRPr sz="1800" b="0">
                <a:solidFill>
                  <a:srgbClr val="102F3C"/>
                </a:solidFill>
                <a:latin typeface="Helvetica"/>
                <a:ea typeface="Helvetica"/>
                <a:cs typeface="Helvetica"/>
              </a:defRPr>
            </a:lvl3pPr>
            <a:lvl4pPr>
              <a:defRPr sz="1800" b="0">
                <a:solidFill>
                  <a:srgbClr val="102F3C"/>
                </a:solidFill>
                <a:latin typeface="Helvetica"/>
                <a:ea typeface="Helvetica"/>
                <a:cs typeface="Helvetica"/>
              </a:defRPr>
            </a:lvl4pPr>
            <a:lvl5pPr>
              <a:defRPr sz="1800" b="0">
                <a:solidFill>
                  <a:srgbClr val="102F3C"/>
                </a:solidFill>
                <a:latin typeface="Helvetica"/>
                <a:ea typeface="Helvetica"/>
                <a:cs typeface="Helvetica"/>
              </a:defRPr>
            </a:lvl5pPr>
            <a:lvl6pPr>
              <a:defRPr sz="1800" b="0">
                <a:solidFill>
                  <a:srgbClr val="102F3C"/>
                </a:solidFill>
                <a:latin typeface="Helvetica"/>
                <a:ea typeface="Helvetica"/>
                <a:cs typeface="Helvetica"/>
              </a:defRPr>
            </a:lvl6pPr>
            <a:lvl7pPr>
              <a:defRPr sz="1800" b="0">
                <a:solidFill>
                  <a:srgbClr val="102F3C"/>
                </a:solidFill>
                <a:latin typeface="Helvetica"/>
                <a:ea typeface="Helvetica"/>
                <a:cs typeface="Helvetica"/>
              </a:defRPr>
            </a:lvl7pPr>
            <a:lvl8pPr>
              <a:defRPr sz="1800" b="0">
                <a:solidFill>
                  <a:srgbClr val="102F3C"/>
                </a:solidFill>
                <a:latin typeface="Helvetica"/>
                <a:ea typeface="Helvetica"/>
                <a:cs typeface="Helvetica"/>
              </a:defRPr>
            </a:lvl8pPr>
            <a:lvl9pPr>
              <a:defRPr sz="1800" b="0">
                <a:solidFill>
                  <a:srgbClr val="102F3C"/>
                </a:solidFill>
                <a:latin typeface="Helvetica"/>
                <a:ea typeface="Helvetica"/>
                <a:cs typeface="Helvetica"/>
              </a:defRPr>
            </a:lvl9pPr>
          </a:lstStyle>
          <a:p xmlns:a="http://schemas.openxmlformats.org/drawingml/2006/main">
            <a:pPr>
              <a:defRPr sz="1800" b="0">
                <a:solidFill>
                  <a:srgbClr val="102F3C"/>
                </a:solidFill>
                <a:latin typeface="Helvetica"/>
                <a:ea typeface="Helvetica"/>
                <a:cs typeface="Helvetica"/>
              </a:defRPr>
            </a:pPr>
            <a:r>
              <a:rPr sz="1800" b="0">
                <a:solidFill>
                  <a:srgbClr val="102F3C"/>
                </a:solidFill>
                <a:latin typeface="Helvetica"/>
                <a:ea typeface="Helvetica"/>
                <a:cs typeface="Helvetica"/>
              </a:rPr>
              <a:t>Anwendung, Proxy und TLS nach dem Start tatsächlich prüfen.</a:t>
            </a:r>
          </a:p>
        </p:txBody>
      </p:sp>
      <p:sp>
        <p:nvSpPr>
          <p:cNvPr id="19" name="ECDA WISSENSLABOR">
            <a:extLst xmlns:a="http://schemas.openxmlformats.org/drawingml/2006/main">
              <a:ext uri="{FF2B5EF4-FFF2-40B4-BE49-F238E27FC236}">
                <a16:creationId xmlns:a16="http://schemas.microsoft.com/office/drawing/2014/main" id="{2E49CA7E-34BE-423E-AA64-B7EBF7FC9E9E}"/>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20" name="21 / 26">
            <a:extLst xmlns:a="http://schemas.openxmlformats.org/drawingml/2006/main">
              <a:ext uri="{FF2B5EF4-FFF2-40B4-BE49-F238E27FC236}">
                <a16:creationId xmlns:a16="http://schemas.microsoft.com/office/drawing/2014/main" id="{A399E98E-15BF-4770-BB06-27EF18DF1EAE}"/>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21 / 26</a:t>
            </a:r>
          </a:p>
        </p:txBody>
      </p:sp>
    </p:spTree>
    <p:extLst>
      <p:ext uri="{BB962C8B-B14F-4D97-AF65-F5344CB8AC3E}">
        <p14:creationId xmlns:p14="http://schemas.microsoft.com/office/powerpoint/2010/main" val="78644674"/>
      </p:ext>
    </p:extLst>
  </p:cSld>
</p:sld>
</file>

<file path=ppt/slides/slide22.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5" name="ECDA">
            <a:extLst xmlns:a="http://schemas.openxmlformats.org/drawingml/2006/main">
              <a:ext uri="{FF2B5EF4-FFF2-40B4-BE49-F238E27FC236}">
                <a16:creationId xmlns:a16="http://schemas.microsoft.com/office/drawing/2014/main" id="{BD4DEE11-0437-4A39-98F8-0F8817804F23}"/>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4D3F24F0-C548-4385-B8FB-0F8961F3F1D1}"/>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BBB74E0A-29F5-4532-9166-5B3FCEE2ADEC}"/>
              </a:ext>
            </a:extLst>
          </p:cNvPr>
          <p:cNvPicPr>
            <a:picLocks xmlns:a="http://schemas.openxmlformats.org/drawingml/2006/main" noChangeAspect="1"/>
          </p:cNvPicPr>
          <p:nvPr/>
        </p:nvPicPr>
        <p:blipFill>
          <a:blip xmlns:r="http://schemas.openxmlformats.org/officeDocument/2006/relationships" xmlns:a="http://schemas.openxmlformats.org/drawingml/2006/main" r:embed="R2fd3f82a3ee24c2f"/>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Vier Handbücher als Arbeitsgrundlage">
            <a:extLst xmlns:a="http://schemas.openxmlformats.org/drawingml/2006/main">
              <a:ext uri="{FF2B5EF4-FFF2-40B4-BE49-F238E27FC236}">
                <a16:creationId xmlns:a16="http://schemas.microsoft.com/office/drawing/2014/main" id="{BC01E65C-02D3-4E43-ADA9-4D905AC5803F}"/>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Vier Handbücher als Arbeitsgrundlage</a:t>
            </a:r>
          </a:p>
        </p:txBody>
      </p:sp>
      <p:sp>
        <p:nvSpPr>
          <p:cNvPr id="5" name="01">
            <a:extLst xmlns:a="http://schemas.openxmlformats.org/drawingml/2006/main">
              <a:ext uri="{FF2B5EF4-FFF2-40B4-BE49-F238E27FC236}">
                <a16:creationId xmlns:a16="http://schemas.microsoft.com/office/drawing/2014/main" id="{7CECDFF0-31AF-49F1-A881-B307F569B83F}"/>
              </a:ext>
            </a:extLst>
          </p:cNvPr>
          <p:cNvSpPr>
            <a:spLocks xmlns:a="http://schemas.openxmlformats.org/drawingml/2006/main" noGrp="1"/>
          </p:cNvSpPr>
          <p:nvPr/>
        </p:nvSpPr>
        <p:spPr>
          <a:xfrm xmlns:a="http://schemas.openxmlformats.org/drawingml/2006/main">
            <a:off x="723900" y="24003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01</a:t>
            </a:r>
          </a:p>
        </p:txBody>
      </p:sp>
      <p:sp>
        <p:nvSpPr>
          <p:cNvPr id="6" name="Architektur: Komponenten, Datenflüsse und Sicherheitsgr">
            <a:extLst xmlns:a="http://schemas.openxmlformats.org/drawingml/2006/main">
              <a:ext uri="{FF2B5EF4-FFF2-40B4-BE49-F238E27FC236}">
                <a16:creationId xmlns:a16="http://schemas.microsoft.com/office/drawing/2014/main" id="{432DB917-7A8D-4B8A-9B94-AB19DDBFC06D}"/>
              </a:ext>
            </a:extLst>
          </p:cNvPr>
          <p:cNvSpPr>
            <a:spLocks xmlns:a="http://schemas.openxmlformats.org/drawingml/2006/main" noGrp="1"/>
          </p:cNvSpPr>
          <p:nvPr/>
        </p:nvSpPr>
        <p:spPr>
          <a:xfrm xmlns:a="http://schemas.openxmlformats.org/drawingml/2006/main">
            <a:off x="1362075" y="23622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Architektur: Komponenten, Datenflüsse und Sicherheitsgrenzen.</a:t>
            </a:r>
          </a:p>
        </p:txBody>
      </p:sp>
      <p:sp>
        <p:nvSpPr>
          <p:cNvPr id="7" name="02">
            <a:extLst xmlns:a="http://schemas.openxmlformats.org/drawingml/2006/main">
              <a:ext uri="{FF2B5EF4-FFF2-40B4-BE49-F238E27FC236}">
                <a16:creationId xmlns:a16="http://schemas.microsoft.com/office/drawing/2014/main" id="{CA4EE214-469D-4C50-A18C-3597D68057C4}"/>
              </a:ext>
            </a:extLst>
          </p:cNvPr>
          <p:cNvSpPr>
            <a:spLocks xmlns:a="http://schemas.openxmlformats.org/drawingml/2006/main" noGrp="1"/>
          </p:cNvSpPr>
          <p:nvPr/>
        </p:nvSpPr>
        <p:spPr>
          <a:xfrm xmlns:a="http://schemas.openxmlformats.org/drawingml/2006/main">
            <a:off x="723900" y="32766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02</a:t>
            </a:r>
          </a:p>
        </p:txBody>
      </p:sp>
      <p:sp>
        <p:nvSpPr>
          <p:cNvPr id="8" name="Entwicklung: Start, Tests, Regeln und Erweiterungspunkt">
            <a:extLst xmlns:a="http://schemas.openxmlformats.org/drawingml/2006/main">
              <a:ext uri="{FF2B5EF4-FFF2-40B4-BE49-F238E27FC236}">
                <a16:creationId xmlns:a16="http://schemas.microsoft.com/office/drawing/2014/main" id="{24F149F8-563C-40D7-8DE9-37226EC6AFE2}"/>
              </a:ext>
            </a:extLst>
          </p:cNvPr>
          <p:cNvSpPr>
            <a:spLocks xmlns:a="http://schemas.openxmlformats.org/drawingml/2006/main" noGrp="1"/>
          </p:cNvSpPr>
          <p:nvPr/>
        </p:nvSpPr>
        <p:spPr>
          <a:xfrm xmlns:a="http://schemas.openxmlformats.org/drawingml/2006/main">
            <a:off x="1362075" y="32385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Entwicklung: Start, Tests, Regeln und Erweiterungspunkte für Mensch und Agent.</a:t>
            </a:r>
          </a:p>
        </p:txBody>
      </p:sp>
      <p:sp>
        <p:nvSpPr>
          <p:cNvPr id="9" name="03">
            <a:extLst xmlns:a="http://schemas.openxmlformats.org/drawingml/2006/main">
              <a:ext uri="{FF2B5EF4-FFF2-40B4-BE49-F238E27FC236}">
                <a16:creationId xmlns:a16="http://schemas.microsoft.com/office/drawing/2014/main" id="{580223C6-8475-4EE0-A0EC-443E0379482D}"/>
              </a:ext>
            </a:extLst>
          </p:cNvPr>
          <p:cNvSpPr>
            <a:spLocks xmlns:a="http://schemas.openxmlformats.org/drawingml/2006/main" noGrp="1"/>
          </p:cNvSpPr>
          <p:nvPr/>
        </p:nvSpPr>
        <p:spPr>
          <a:xfrm xmlns:a="http://schemas.openxmlformats.org/drawingml/2006/main">
            <a:off x="723900" y="41529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03</a:t>
            </a:r>
          </a:p>
        </p:txBody>
      </p:sp>
      <p:sp>
        <p:nvSpPr>
          <p:cNvPr id="10" name="Betrieb: Wartung, Monitoring, Sicherung, Restore und Pl">
            <a:extLst xmlns:a="http://schemas.openxmlformats.org/drawingml/2006/main">
              <a:ext uri="{FF2B5EF4-FFF2-40B4-BE49-F238E27FC236}">
                <a16:creationId xmlns:a16="http://schemas.microsoft.com/office/drawing/2014/main" id="{4871D9BF-A203-47FC-BA71-F7FD61511509}"/>
              </a:ext>
            </a:extLst>
          </p:cNvPr>
          <p:cNvSpPr>
            <a:spLocks xmlns:a="http://schemas.openxmlformats.org/drawingml/2006/main" noGrp="1"/>
          </p:cNvSpPr>
          <p:nvPr/>
        </p:nvSpPr>
        <p:spPr>
          <a:xfrm xmlns:a="http://schemas.openxmlformats.org/drawingml/2006/main">
            <a:off x="1362075" y="41148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Betrieb: Wartung, Monitoring, Sicherung, Restore und Plattformwechsel.</a:t>
            </a:r>
          </a:p>
        </p:txBody>
      </p:sp>
      <p:sp>
        <p:nvSpPr>
          <p:cNvPr id="11" name="04">
            <a:extLst xmlns:a="http://schemas.openxmlformats.org/drawingml/2006/main">
              <a:ext uri="{FF2B5EF4-FFF2-40B4-BE49-F238E27FC236}">
                <a16:creationId xmlns:a16="http://schemas.microsoft.com/office/drawing/2014/main" id="{BCEA28C2-960F-40CE-ADF2-91A43B0C2966}"/>
              </a:ext>
            </a:extLst>
          </p:cNvPr>
          <p:cNvSpPr>
            <a:spLocks xmlns:a="http://schemas.openxmlformats.org/drawingml/2006/main" noGrp="1"/>
          </p:cNvSpPr>
          <p:nvPr/>
        </p:nvSpPr>
        <p:spPr>
          <a:xfrm xmlns:a="http://schemas.openxmlformats.org/drawingml/2006/main">
            <a:off x="723900" y="50292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04</a:t>
            </a:r>
          </a:p>
        </p:txBody>
      </p:sp>
      <p:sp>
        <p:nvSpPr>
          <p:cNvPr id="12" name="Benutzung: Abläufe, Rollen, Fehlermeldungen und verfügb">
            <a:extLst xmlns:a="http://schemas.openxmlformats.org/drawingml/2006/main">
              <a:ext uri="{FF2B5EF4-FFF2-40B4-BE49-F238E27FC236}">
                <a16:creationId xmlns:a16="http://schemas.microsoft.com/office/drawing/2014/main" id="{AC437AC4-7B1D-4AB3-8AA4-61547031C249}"/>
              </a:ext>
            </a:extLst>
          </p:cNvPr>
          <p:cNvSpPr>
            <a:spLocks xmlns:a="http://schemas.openxmlformats.org/drawingml/2006/main" noGrp="1"/>
          </p:cNvSpPr>
          <p:nvPr/>
        </p:nvSpPr>
        <p:spPr>
          <a:xfrm xmlns:a="http://schemas.openxmlformats.org/drawingml/2006/main">
            <a:off x="1362075" y="49911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Benutzung: Abläufe, Rollen, Fehlermeldungen und verfügbare Funktionen.</a:t>
            </a:r>
          </a:p>
        </p:txBody>
      </p:sp>
      <p:sp>
        <p:nvSpPr>
          <p:cNvPr id="13" name="ECDA WISSENSLABOR">
            <a:extLst xmlns:a="http://schemas.openxmlformats.org/drawingml/2006/main">
              <a:ext uri="{FF2B5EF4-FFF2-40B4-BE49-F238E27FC236}">
                <a16:creationId xmlns:a16="http://schemas.microsoft.com/office/drawing/2014/main" id="{805A8193-4CFB-4AF8-94CE-08C4F9DAB2B7}"/>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4" name="22 / 26">
            <a:extLst xmlns:a="http://schemas.openxmlformats.org/drawingml/2006/main">
              <a:ext uri="{FF2B5EF4-FFF2-40B4-BE49-F238E27FC236}">
                <a16:creationId xmlns:a16="http://schemas.microsoft.com/office/drawing/2014/main" id="{7DE7C45A-7548-43B7-98A0-1A19FA9D4CE3}"/>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22 / 26</a:t>
            </a:r>
          </a:p>
        </p:txBody>
      </p:sp>
    </p:spTree>
    <p:extLst>
      <p:ext uri="{BB962C8B-B14F-4D97-AF65-F5344CB8AC3E}">
        <p14:creationId xmlns:p14="http://schemas.microsoft.com/office/powerpoint/2010/main" val="815034994"/>
      </p:ext>
    </p:extLst>
  </p:cSld>
</p:sld>
</file>

<file path=ppt/slides/slide23.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5" name="ECDA">
            <a:extLst xmlns:a="http://schemas.openxmlformats.org/drawingml/2006/main">
              <a:ext uri="{FF2B5EF4-FFF2-40B4-BE49-F238E27FC236}">
                <a16:creationId xmlns:a16="http://schemas.microsoft.com/office/drawing/2014/main" id="{8C2D8784-E28F-487B-9A2E-DFDD75F1BC9F}"/>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1CAD77F8-367A-4DD3-B19B-9611D239AF52}"/>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081FA8E9-6E97-4D3D-87BA-FB8EE3198BE9}"/>
              </a:ext>
            </a:extLst>
          </p:cNvPr>
          <p:cNvPicPr>
            <a:picLocks xmlns:a="http://schemas.openxmlformats.org/drawingml/2006/main" noChangeAspect="1"/>
          </p:cNvPicPr>
          <p:nvPr/>
        </p:nvPicPr>
        <p:blipFill>
          <a:blip xmlns:r="http://schemas.openxmlformats.org/officeDocument/2006/relationships" xmlns:a="http://schemas.openxmlformats.org/drawingml/2006/main" r:embed="R702ff5fea0fb4994"/>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Promptvorlage für Fall A">
            <a:extLst xmlns:a="http://schemas.openxmlformats.org/drawingml/2006/main">
              <a:ext uri="{FF2B5EF4-FFF2-40B4-BE49-F238E27FC236}">
                <a16:creationId xmlns:a16="http://schemas.microsoft.com/office/drawing/2014/main" id="{C4D7A8BD-FB0F-423E-B265-E958DE6573CF}"/>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Promptvorlage für Fall A</a:t>
            </a:r>
          </a:p>
        </p:txBody>
      </p:sp>
      <p:sp>
        <p:nvSpPr>
          <p:cNvPr id="5" name="01">
            <a:extLst xmlns:a="http://schemas.openxmlformats.org/drawingml/2006/main">
              <a:ext uri="{FF2B5EF4-FFF2-40B4-BE49-F238E27FC236}">
                <a16:creationId xmlns:a16="http://schemas.microsoft.com/office/drawing/2014/main" id="{31D06859-7866-4F7D-B9EF-238D89F609F3}"/>
              </a:ext>
            </a:extLst>
          </p:cNvPr>
          <p:cNvSpPr>
            <a:spLocks xmlns:a="http://schemas.openxmlformats.org/drawingml/2006/main" noGrp="1"/>
          </p:cNvSpPr>
          <p:nvPr/>
        </p:nvSpPr>
        <p:spPr>
          <a:xfrm xmlns:a="http://schemas.openxmlformats.org/drawingml/2006/main">
            <a:off x="723900" y="24003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01</a:t>
            </a:r>
          </a:p>
        </p:txBody>
      </p:sp>
      <p:sp>
        <p:nvSpPr>
          <p:cNvPr id="6" name="«Prüfe SOURCE_ROOT und die laufende Proxmox-Anwendung z">
            <a:extLst xmlns:a="http://schemas.openxmlformats.org/drawingml/2006/main">
              <a:ext uri="{FF2B5EF4-FFF2-40B4-BE49-F238E27FC236}">
                <a16:creationId xmlns:a16="http://schemas.microsoft.com/office/drawing/2014/main" id="{1A0A63F3-5BB2-43D0-A93F-208B400C7E49}"/>
              </a:ext>
            </a:extLst>
          </p:cNvPr>
          <p:cNvSpPr>
            <a:spLocks xmlns:a="http://schemas.openxmlformats.org/drawingml/2006/main" noGrp="1"/>
          </p:cNvSpPr>
          <p:nvPr/>
        </p:nvSpPr>
        <p:spPr>
          <a:xfrm xmlns:a="http://schemas.openxmlformats.org/drawingml/2006/main">
            <a:off x="1362075" y="23622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«Prüfe SOURCE_ROOT und die laufende Proxmox-Anwendung zuerst lesend.»</a:t>
            </a:r>
          </a:p>
        </p:txBody>
      </p:sp>
      <p:sp>
        <p:nvSpPr>
          <p:cNvPr id="7" name="02">
            <a:extLst xmlns:a="http://schemas.openxmlformats.org/drawingml/2006/main">
              <a:ext uri="{FF2B5EF4-FFF2-40B4-BE49-F238E27FC236}">
                <a16:creationId xmlns:a16="http://schemas.microsoft.com/office/drawing/2014/main" id="{936229DC-7FDB-4592-9261-D48C25D8454B}"/>
              </a:ext>
            </a:extLst>
          </p:cNvPr>
          <p:cNvSpPr>
            <a:spLocks xmlns:a="http://schemas.openxmlformats.org/drawingml/2006/main" noGrp="1"/>
          </p:cNvSpPr>
          <p:nvPr/>
        </p:nvSpPr>
        <p:spPr>
          <a:xfrm xmlns:a="http://schemas.openxmlformats.org/drawingml/2006/main">
            <a:off x="723900" y="32766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02</a:t>
            </a:r>
          </a:p>
        </p:txBody>
      </p:sp>
      <p:sp>
        <p:nvSpPr>
          <p:cNvPr id="8" name="«Erfasse Code, Daten, Secrets-Pfade, Abhängigkeiten und">
            <a:extLst xmlns:a="http://schemas.openxmlformats.org/drawingml/2006/main">
              <a:ext uri="{FF2B5EF4-FFF2-40B4-BE49-F238E27FC236}">
                <a16:creationId xmlns:a16="http://schemas.microsoft.com/office/drawing/2014/main" id="{17BFA778-05B4-4741-A4FB-7659BEDB9483}"/>
              </a:ext>
            </a:extLst>
          </p:cNvPr>
          <p:cNvSpPr>
            <a:spLocks xmlns:a="http://schemas.openxmlformats.org/drawingml/2006/main" noGrp="1"/>
          </p:cNvSpPr>
          <p:nvPr/>
        </p:nvSpPr>
        <p:spPr>
          <a:xfrm xmlns:a="http://schemas.openxmlformats.org/drawingml/2006/main">
            <a:off x="1362075" y="32385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«Erfasse Code, Daten, Secrets-Pfade, Abhängigkeiten und Startverfahren.»</a:t>
            </a:r>
          </a:p>
        </p:txBody>
      </p:sp>
      <p:sp>
        <p:nvSpPr>
          <p:cNvPr id="9" name="03">
            <a:extLst xmlns:a="http://schemas.openxmlformats.org/drawingml/2006/main">
              <a:ext uri="{FF2B5EF4-FFF2-40B4-BE49-F238E27FC236}">
                <a16:creationId xmlns:a16="http://schemas.microsoft.com/office/drawing/2014/main" id="{2255DA9E-BFFE-4579-89B8-A4E8776DCCB5}"/>
              </a:ext>
            </a:extLst>
          </p:cNvPr>
          <p:cNvSpPr>
            <a:spLocks xmlns:a="http://schemas.openxmlformats.org/drawingml/2006/main" noGrp="1"/>
          </p:cNvSpPr>
          <p:nvPr/>
        </p:nvSpPr>
        <p:spPr>
          <a:xfrm xmlns:a="http://schemas.openxmlformats.org/drawingml/2006/main">
            <a:off x="723900" y="41529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03</a:t>
            </a:r>
          </a:p>
        </p:txBody>
      </p:sp>
      <p:sp>
        <p:nvSpPr>
          <p:cNvPr id="10" name="«Sichere den Bestand, prüfe Restore und übernimm nur fr">
            <a:extLst xmlns:a="http://schemas.openxmlformats.org/drawingml/2006/main">
              <a:ext uri="{FF2B5EF4-FFF2-40B4-BE49-F238E27FC236}">
                <a16:creationId xmlns:a16="http://schemas.microsoft.com/office/drawing/2014/main" id="{02DDC67C-95EE-42AE-B43C-7E9671A8630E}"/>
              </a:ext>
            </a:extLst>
          </p:cNvPr>
          <p:cNvSpPr>
            <a:spLocks xmlns:a="http://schemas.openxmlformats.org/drawingml/2006/main" noGrp="1"/>
          </p:cNvSpPr>
          <p:nvPr/>
        </p:nvSpPr>
        <p:spPr>
          <a:xfrm xmlns:a="http://schemas.openxmlformats.org/drawingml/2006/main">
            <a:off x="1362075" y="41148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«Sichere den Bestand, prüfe Restore und übernimm nur freigegebene Quellen.»</a:t>
            </a:r>
          </a:p>
        </p:txBody>
      </p:sp>
      <p:sp>
        <p:nvSpPr>
          <p:cNvPr id="11" name="04">
            <a:extLst xmlns:a="http://schemas.openxmlformats.org/drawingml/2006/main">
              <a:ext uri="{FF2B5EF4-FFF2-40B4-BE49-F238E27FC236}">
                <a16:creationId xmlns:a16="http://schemas.microsoft.com/office/drawing/2014/main" id="{A9E98141-4B8F-495A-8F23-25BB9A649FAF}"/>
              </a:ext>
            </a:extLst>
          </p:cNvPr>
          <p:cNvSpPr>
            <a:spLocks xmlns:a="http://schemas.openxmlformats.org/drawingml/2006/main" noGrp="1"/>
          </p:cNvSpPr>
          <p:nvPr/>
        </p:nvSpPr>
        <p:spPr>
          <a:xfrm xmlns:a="http://schemas.openxmlformats.org/drawingml/2006/main">
            <a:off x="723900" y="50292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04</a:t>
            </a:r>
          </a:p>
        </p:txBody>
      </p:sp>
      <p:sp>
        <p:nvSpPr>
          <p:cNvPr id="12" name="«Plane GitLab CE, CI und HTTPS mit konkreten Abnahmen u">
            <a:extLst xmlns:a="http://schemas.openxmlformats.org/drawingml/2006/main">
              <a:ext uri="{FF2B5EF4-FFF2-40B4-BE49-F238E27FC236}">
                <a16:creationId xmlns:a16="http://schemas.microsoft.com/office/drawing/2014/main" id="{7D0171CC-19CA-42C3-AB4F-1BB077FCD9B1}"/>
              </a:ext>
            </a:extLst>
          </p:cNvPr>
          <p:cNvSpPr>
            <a:spLocks xmlns:a="http://schemas.openxmlformats.org/drawingml/2006/main" noGrp="1"/>
          </p:cNvSpPr>
          <p:nvPr/>
        </p:nvSpPr>
        <p:spPr>
          <a:xfrm xmlns:a="http://schemas.openxmlformats.org/drawingml/2006/main">
            <a:off x="1362075" y="49911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«Plane GitLab CE, CI und HTTPS mit konkreten Abnahmen und Rückweg.»</a:t>
            </a:r>
          </a:p>
        </p:txBody>
      </p:sp>
      <p:sp>
        <p:nvSpPr>
          <p:cNvPr id="13" name="ECDA WISSENSLABOR">
            <a:extLst xmlns:a="http://schemas.openxmlformats.org/drawingml/2006/main">
              <a:ext uri="{FF2B5EF4-FFF2-40B4-BE49-F238E27FC236}">
                <a16:creationId xmlns:a16="http://schemas.microsoft.com/office/drawing/2014/main" id="{C111A892-E7F2-41C7-B85B-45ACDF751C59}"/>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4" name="23 / 26">
            <a:extLst xmlns:a="http://schemas.openxmlformats.org/drawingml/2006/main">
              <a:ext uri="{FF2B5EF4-FFF2-40B4-BE49-F238E27FC236}">
                <a16:creationId xmlns:a16="http://schemas.microsoft.com/office/drawing/2014/main" id="{E9B32ED5-8EEE-47EE-8159-8729564274F2}"/>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23 / 26</a:t>
            </a:r>
          </a:p>
        </p:txBody>
      </p:sp>
    </p:spTree>
    <p:extLst>
      <p:ext uri="{BB962C8B-B14F-4D97-AF65-F5344CB8AC3E}">
        <p14:creationId xmlns:p14="http://schemas.microsoft.com/office/powerpoint/2010/main" val="618511649"/>
      </p:ext>
    </p:extLst>
  </p:cSld>
</p:sld>
</file>

<file path=ppt/slides/slide24.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5" name="ECDA">
            <a:extLst xmlns:a="http://schemas.openxmlformats.org/drawingml/2006/main">
              <a:ext uri="{FF2B5EF4-FFF2-40B4-BE49-F238E27FC236}">
                <a16:creationId xmlns:a16="http://schemas.microsoft.com/office/drawing/2014/main" id="{03A652E8-9F7A-4D07-BFF0-8002F51FB284}"/>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F84F43D8-8A7C-411C-97FD-E450A5DE9D17}"/>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AB99C1D0-FF8C-4587-99CC-86D47815F072}"/>
              </a:ext>
            </a:extLst>
          </p:cNvPr>
          <p:cNvPicPr>
            <a:picLocks xmlns:a="http://schemas.openxmlformats.org/drawingml/2006/main" noChangeAspect="1"/>
          </p:cNvPicPr>
          <p:nvPr/>
        </p:nvPicPr>
        <p:blipFill>
          <a:blip xmlns:r="http://schemas.openxmlformats.org/officeDocument/2006/relationships" xmlns:a="http://schemas.openxmlformats.org/drawingml/2006/main" r:embed="R8841d2771f394d8c"/>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Promptvorlage für Fall B">
            <a:extLst xmlns:a="http://schemas.openxmlformats.org/drawingml/2006/main">
              <a:ext uri="{FF2B5EF4-FFF2-40B4-BE49-F238E27FC236}">
                <a16:creationId xmlns:a16="http://schemas.microsoft.com/office/drawing/2014/main" id="{4FB6802D-90EA-4B00-B386-439E711A04F4}"/>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Promptvorlage für Fall B</a:t>
            </a:r>
          </a:p>
        </p:txBody>
      </p:sp>
      <p:sp>
        <p:nvSpPr>
          <p:cNvPr id="5" name="01">
            <a:extLst xmlns:a="http://schemas.openxmlformats.org/drawingml/2006/main">
              <a:ext uri="{FF2B5EF4-FFF2-40B4-BE49-F238E27FC236}">
                <a16:creationId xmlns:a16="http://schemas.microsoft.com/office/drawing/2014/main" id="{B6533AAE-8250-412F-A5E9-E5DB12D7A65D}"/>
              </a:ext>
            </a:extLst>
          </p:cNvPr>
          <p:cNvSpPr>
            <a:spLocks xmlns:a="http://schemas.openxmlformats.org/drawingml/2006/main" noGrp="1"/>
          </p:cNvSpPr>
          <p:nvPr/>
        </p:nvSpPr>
        <p:spPr>
          <a:xfrm xmlns:a="http://schemas.openxmlformats.org/drawingml/2006/main">
            <a:off x="723900" y="24003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01</a:t>
            </a:r>
          </a:p>
        </p:txBody>
      </p:sp>
      <p:sp>
        <p:nvSpPr>
          <p:cNvPr id="6" name="«Inventarisiere GITHUB_PROJECT und GITLAB_PROJECT getre">
            <a:extLst xmlns:a="http://schemas.openxmlformats.org/drawingml/2006/main">
              <a:ext uri="{FF2B5EF4-FFF2-40B4-BE49-F238E27FC236}">
                <a16:creationId xmlns:a16="http://schemas.microsoft.com/office/drawing/2014/main" id="{526CB77C-2E43-449A-A696-CC0C270F58E3}"/>
              </a:ext>
            </a:extLst>
          </p:cNvPr>
          <p:cNvSpPr>
            <a:spLocks xmlns:a="http://schemas.openxmlformats.org/drawingml/2006/main" noGrp="1"/>
          </p:cNvSpPr>
          <p:nvPr/>
        </p:nvSpPr>
        <p:spPr>
          <a:xfrm xmlns:a="http://schemas.openxmlformats.org/drawingml/2006/main">
            <a:off x="1362075" y="23622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«Inventarisiere GITHUB_PROJECT und GITLAB_PROJECT getrennt.»</a:t>
            </a:r>
          </a:p>
        </p:txBody>
      </p:sp>
      <p:sp>
        <p:nvSpPr>
          <p:cNvPr id="7" name="02">
            <a:extLst xmlns:a="http://schemas.openxmlformats.org/drawingml/2006/main">
              <a:ext uri="{FF2B5EF4-FFF2-40B4-BE49-F238E27FC236}">
                <a16:creationId xmlns:a16="http://schemas.microsoft.com/office/drawing/2014/main" id="{58A7E865-0188-46F4-B436-963FEE549E04}"/>
              </a:ext>
            </a:extLst>
          </p:cNvPr>
          <p:cNvSpPr>
            <a:spLocks xmlns:a="http://schemas.openxmlformats.org/drawingml/2006/main" noGrp="1"/>
          </p:cNvSpPr>
          <p:nvPr/>
        </p:nvSpPr>
        <p:spPr>
          <a:xfrm xmlns:a="http://schemas.openxmlformats.org/drawingml/2006/main">
            <a:off x="723900" y="32766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02</a:t>
            </a:r>
          </a:p>
        </p:txBody>
      </p:sp>
      <p:sp>
        <p:nvSpPr>
          <p:cNvPr id="8" name="«Unterscheide Git-Refs, LFS und Submodule von Hosting-M">
            <a:extLst xmlns:a="http://schemas.openxmlformats.org/drawingml/2006/main">
              <a:ext uri="{FF2B5EF4-FFF2-40B4-BE49-F238E27FC236}">
                <a16:creationId xmlns:a16="http://schemas.microsoft.com/office/drawing/2014/main" id="{720537E8-DAB3-4F50-A1E9-7DA60F733CBC}"/>
              </a:ext>
            </a:extLst>
          </p:cNvPr>
          <p:cNvSpPr>
            <a:spLocks xmlns:a="http://schemas.openxmlformats.org/drawingml/2006/main" noGrp="1"/>
          </p:cNvSpPr>
          <p:nvPr/>
        </p:nvSpPr>
        <p:spPr>
          <a:xfrm xmlns:a="http://schemas.openxmlformats.org/drawingml/2006/main">
            <a:off x="1362075" y="32385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«Unterscheide Git-Refs, LFS und Submodule von Hosting-Metadaten.»</a:t>
            </a:r>
          </a:p>
        </p:txBody>
      </p:sp>
      <p:sp>
        <p:nvSpPr>
          <p:cNvPr id="9" name="03">
            <a:extLst xmlns:a="http://schemas.openxmlformats.org/drawingml/2006/main">
              <a:ext uri="{FF2B5EF4-FFF2-40B4-BE49-F238E27FC236}">
                <a16:creationId xmlns:a16="http://schemas.microsoft.com/office/drawing/2014/main" id="{F2A1AF36-7312-4D5B-A628-34B9458BB3F8}"/>
              </a:ext>
            </a:extLst>
          </p:cNvPr>
          <p:cNvSpPr>
            <a:spLocks xmlns:a="http://schemas.openxmlformats.org/drawingml/2006/main" noGrp="1"/>
          </p:cNvSpPr>
          <p:nvPr/>
        </p:nvSpPr>
        <p:spPr>
          <a:xfrm xmlns:a="http://schemas.openxmlformats.org/drawingml/2006/main">
            <a:off x="723900" y="41529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03</a:t>
            </a:r>
          </a:p>
        </p:txBody>
      </p:sp>
      <p:sp>
        <p:nvSpPr>
          <p:cNvPr id="10" name="«Prüfe Importumfang, CE-Funktionen und die Migration je">
            <a:extLst xmlns:a="http://schemas.openxmlformats.org/drawingml/2006/main">
              <a:ext uri="{FF2B5EF4-FFF2-40B4-BE49-F238E27FC236}">
                <a16:creationId xmlns:a16="http://schemas.microsoft.com/office/drawing/2014/main" id="{55E3B1D4-7431-4E65-B503-05A15AB773D6}"/>
              </a:ext>
            </a:extLst>
          </p:cNvPr>
          <p:cNvSpPr>
            <a:spLocks xmlns:a="http://schemas.openxmlformats.org/drawingml/2006/main" noGrp="1"/>
          </p:cNvSpPr>
          <p:nvPr/>
        </p:nvSpPr>
        <p:spPr>
          <a:xfrm xmlns:a="http://schemas.openxmlformats.org/drawingml/2006/main">
            <a:off x="1362075" y="41148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«Prüfe Importumfang, CE-Funktionen und die Migration jeder Integration.»</a:t>
            </a:r>
          </a:p>
        </p:txBody>
      </p:sp>
      <p:sp>
        <p:nvSpPr>
          <p:cNvPr id="11" name="04">
            <a:extLst xmlns:a="http://schemas.openxmlformats.org/drawingml/2006/main">
              <a:ext uri="{FF2B5EF4-FFF2-40B4-BE49-F238E27FC236}">
                <a16:creationId xmlns:a16="http://schemas.microsoft.com/office/drawing/2014/main" id="{6F42D42D-DEF2-4B7D-8626-3A75E2A0B2D8}"/>
              </a:ext>
            </a:extLst>
          </p:cNvPr>
          <p:cNvSpPr>
            <a:spLocks xmlns:a="http://schemas.openxmlformats.org/drawingml/2006/main" noGrp="1"/>
          </p:cNvSpPr>
          <p:nvPr/>
        </p:nvSpPr>
        <p:spPr>
          <a:xfrm xmlns:a="http://schemas.openxmlformats.org/drawingml/2006/main">
            <a:off x="723900" y="50292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04</a:t>
            </a:r>
          </a:p>
        </p:txBody>
      </p:sp>
      <p:sp>
        <p:nvSpPr>
          <p:cNvPr id="12" name="«Wechsle origin erst nach belegtem Abgleich und dokumen">
            <a:extLst xmlns:a="http://schemas.openxmlformats.org/drawingml/2006/main">
              <a:ext uri="{FF2B5EF4-FFF2-40B4-BE49-F238E27FC236}">
                <a16:creationId xmlns:a16="http://schemas.microsoft.com/office/drawing/2014/main" id="{A86E46DC-D1E4-44DC-A8F7-04AEDAC79268}"/>
              </a:ext>
            </a:extLst>
          </p:cNvPr>
          <p:cNvSpPr>
            <a:spLocks xmlns:a="http://schemas.openxmlformats.org/drawingml/2006/main" noGrp="1"/>
          </p:cNvSpPr>
          <p:nvPr/>
        </p:nvSpPr>
        <p:spPr>
          <a:xfrm xmlns:a="http://schemas.openxmlformats.org/drawingml/2006/main">
            <a:off x="1362075" y="49911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«Wechsle origin erst nach belegtem Abgleich und dokumentierter Abnahme.»</a:t>
            </a:r>
          </a:p>
        </p:txBody>
      </p:sp>
      <p:sp>
        <p:nvSpPr>
          <p:cNvPr id="13" name="ECDA WISSENSLABOR">
            <a:extLst xmlns:a="http://schemas.openxmlformats.org/drawingml/2006/main">
              <a:ext uri="{FF2B5EF4-FFF2-40B4-BE49-F238E27FC236}">
                <a16:creationId xmlns:a16="http://schemas.microsoft.com/office/drawing/2014/main" id="{047B7ABF-1442-4EF6-BBCB-32C5477C6F36}"/>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4" name="24 / 26">
            <a:extLst xmlns:a="http://schemas.openxmlformats.org/drawingml/2006/main">
              <a:ext uri="{FF2B5EF4-FFF2-40B4-BE49-F238E27FC236}">
                <a16:creationId xmlns:a16="http://schemas.microsoft.com/office/drawing/2014/main" id="{A30F8672-F0F7-41C6-9F4E-9F73D636122B}"/>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24 / 26</a:t>
            </a:r>
          </a:p>
        </p:txBody>
      </p:sp>
    </p:spTree>
    <p:extLst>
      <p:ext uri="{BB962C8B-B14F-4D97-AF65-F5344CB8AC3E}">
        <p14:creationId xmlns:p14="http://schemas.microsoft.com/office/powerpoint/2010/main" val="987980380"/>
      </p:ext>
    </p:extLst>
  </p:cSld>
</p:sld>
</file>

<file path=ppt/slides/slide25.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5" name="ECDA">
            <a:extLst xmlns:a="http://schemas.openxmlformats.org/drawingml/2006/main">
              <a:ext uri="{FF2B5EF4-FFF2-40B4-BE49-F238E27FC236}">
                <a16:creationId xmlns:a16="http://schemas.microsoft.com/office/drawing/2014/main" id="{AD1498AB-60D2-48B4-8E9B-E7C3CCDD46DD}"/>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0FCDAE7F-5C87-456D-97A6-9554B7F6C5E4}"/>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735892CB-BA0B-45D8-9E08-2CBD37D9DA2A}"/>
              </a:ext>
            </a:extLst>
          </p:cNvPr>
          <p:cNvPicPr>
            <a:picLocks xmlns:a="http://schemas.openxmlformats.org/drawingml/2006/main" noChangeAspect="1"/>
          </p:cNvPicPr>
          <p:nvPr/>
        </p:nvPicPr>
        <p:blipFill>
          <a:blip xmlns:r="http://schemas.openxmlformats.org/officeDocument/2006/relationships" xmlns:a="http://schemas.openxmlformats.org/drawingml/2006/main" r:embed="R708995ebfc3b43a1"/>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Promptvorlage für die nächste Änderung">
            <a:extLst xmlns:a="http://schemas.openxmlformats.org/drawingml/2006/main">
              <a:ext uri="{FF2B5EF4-FFF2-40B4-BE49-F238E27FC236}">
                <a16:creationId xmlns:a16="http://schemas.microsoft.com/office/drawing/2014/main" id="{5393C5BB-6C88-4365-984D-5BA857E2C646}"/>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Promptvorlage für die nächste Änderung</a:t>
            </a:r>
          </a:p>
        </p:txBody>
      </p:sp>
      <p:sp>
        <p:nvSpPr>
          <p:cNvPr id="5" name="01">
            <a:extLst xmlns:a="http://schemas.openxmlformats.org/drawingml/2006/main">
              <a:ext uri="{FF2B5EF4-FFF2-40B4-BE49-F238E27FC236}">
                <a16:creationId xmlns:a16="http://schemas.microsoft.com/office/drawing/2014/main" id="{0DCDBD51-7D94-4DAA-AD27-4C50F8C58163}"/>
              </a:ext>
            </a:extLst>
          </p:cNvPr>
          <p:cNvSpPr>
            <a:spLocks xmlns:a="http://schemas.openxmlformats.org/drawingml/2006/main" noGrp="1"/>
          </p:cNvSpPr>
          <p:nvPr/>
        </p:nvSpPr>
        <p:spPr>
          <a:xfrm xmlns:a="http://schemas.openxmlformats.org/drawingml/2006/main">
            <a:off x="723900" y="24003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01</a:t>
            </a:r>
          </a:p>
        </p:txBody>
      </p:sp>
      <p:sp>
        <p:nvSpPr>
          <p:cNvPr id="6" name="«Lies AGENTS.md, offene Work Items und die betroffenen ">
            <a:extLst xmlns:a="http://schemas.openxmlformats.org/drawingml/2006/main">
              <a:ext uri="{FF2B5EF4-FFF2-40B4-BE49-F238E27FC236}">
                <a16:creationId xmlns:a16="http://schemas.microsoft.com/office/drawing/2014/main" id="{E360A0D9-2A7D-4F1A-A150-1480CE1619B9}"/>
              </a:ext>
            </a:extLst>
          </p:cNvPr>
          <p:cNvSpPr>
            <a:spLocks xmlns:a="http://schemas.openxmlformats.org/drawingml/2006/main" noGrp="1"/>
          </p:cNvSpPr>
          <p:nvPr/>
        </p:nvSpPr>
        <p:spPr>
          <a:xfrm xmlns:a="http://schemas.openxmlformats.org/drawingml/2006/main">
            <a:off x="1362075" y="23622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«Lies AGENTS.md, offene Work Items und die betroffenen Handbücher.»</a:t>
            </a:r>
          </a:p>
        </p:txBody>
      </p:sp>
      <p:sp>
        <p:nvSpPr>
          <p:cNvPr id="7" name="02">
            <a:extLst xmlns:a="http://schemas.openxmlformats.org/drawingml/2006/main">
              <a:ext uri="{FF2B5EF4-FFF2-40B4-BE49-F238E27FC236}">
                <a16:creationId xmlns:a16="http://schemas.microsoft.com/office/drawing/2014/main" id="{328E924D-4D8D-46D4-96F1-13A1EF301431}"/>
              </a:ext>
            </a:extLst>
          </p:cNvPr>
          <p:cNvSpPr>
            <a:spLocks xmlns:a="http://schemas.openxmlformats.org/drawingml/2006/main" noGrp="1"/>
          </p:cNvSpPr>
          <p:nvPr/>
        </p:nvSpPr>
        <p:spPr>
          <a:xfrm xmlns:a="http://schemas.openxmlformats.org/drawingml/2006/main">
            <a:off x="723900" y="32766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02</a:t>
            </a:r>
          </a:p>
        </p:txBody>
      </p:sp>
      <p:sp>
        <p:nvSpPr>
          <p:cNvPr id="8" name="«Formuliere zuerst Fehlerbild oder gewünschtes Verhalte">
            <a:extLst xmlns:a="http://schemas.openxmlformats.org/drawingml/2006/main">
              <a:ext uri="{FF2B5EF4-FFF2-40B4-BE49-F238E27FC236}">
                <a16:creationId xmlns:a16="http://schemas.microsoft.com/office/drawing/2014/main" id="{39B12463-CACB-4C03-8CEF-3F0818DE8D46}"/>
              </a:ext>
            </a:extLst>
          </p:cNvPr>
          <p:cNvSpPr>
            <a:spLocks xmlns:a="http://schemas.openxmlformats.org/drawingml/2006/main" noGrp="1"/>
          </p:cNvSpPr>
          <p:nvPr/>
        </p:nvSpPr>
        <p:spPr>
          <a:xfrm xmlns:a="http://schemas.openxmlformats.org/drawingml/2006/main">
            <a:off x="1362075" y="32385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«Formuliere zuerst Fehlerbild oder gewünschtes Verhalten mit Abnahme.»</a:t>
            </a:r>
          </a:p>
        </p:txBody>
      </p:sp>
      <p:sp>
        <p:nvSpPr>
          <p:cNvPr id="9" name="03">
            <a:extLst xmlns:a="http://schemas.openxmlformats.org/drawingml/2006/main">
              <a:ext uri="{FF2B5EF4-FFF2-40B4-BE49-F238E27FC236}">
                <a16:creationId xmlns:a16="http://schemas.microsoft.com/office/drawing/2014/main" id="{B74988E7-3A34-4F68-A85F-CA4DC3DEB5F3}"/>
              </a:ext>
            </a:extLst>
          </p:cNvPr>
          <p:cNvSpPr>
            <a:spLocks xmlns:a="http://schemas.openxmlformats.org/drawingml/2006/main" noGrp="1"/>
          </p:cNvSpPr>
          <p:nvPr/>
        </p:nvSpPr>
        <p:spPr>
          <a:xfrm xmlns:a="http://schemas.openxmlformats.org/drawingml/2006/main">
            <a:off x="723900" y="41529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03</a:t>
            </a:r>
          </a:p>
        </p:txBody>
      </p:sp>
      <p:sp>
        <p:nvSpPr>
          <p:cNvPr id="10" name="«Implementiere einen kleinen Schritt und prüfe die rele">
            <a:extLst xmlns:a="http://schemas.openxmlformats.org/drawingml/2006/main">
              <a:ext uri="{FF2B5EF4-FFF2-40B4-BE49-F238E27FC236}">
                <a16:creationId xmlns:a16="http://schemas.microsoft.com/office/drawing/2014/main" id="{A7424A7D-11F0-44CA-95B1-FA3BA51AE29B}"/>
              </a:ext>
            </a:extLst>
          </p:cNvPr>
          <p:cNvSpPr>
            <a:spLocks xmlns:a="http://schemas.openxmlformats.org/drawingml/2006/main" noGrp="1"/>
          </p:cNvSpPr>
          <p:nvPr/>
        </p:nvSpPr>
        <p:spPr>
          <a:xfrm xmlns:a="http://schemas.openxmlformats.org/drawingml/2006/main">
            <a:off x="1362075" y="41148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«Implementiere einen kleinen Schritt und prüfe die relevanten Grenzen.»</a:t>
            </a:r>
          </a:p>
        </p:txBody>
      </p:sp>
      <p:sp>
        <p:nvSpPr>
          <p:cNvPr id="11" name="04">
            <a:extLst xmlns:a="http://schemas.openxmlformats.org/drawingml/2006/main">
              <a:ext uri="{FF2B5EF4-FFF2-40B4-BE49-F238E27FC236}">
                <a16:creationId xmlns:a16="http://schemas.microsoft.com/office/drawing/2014/main" id="{365EC140-1C5D-45AC-8BF6-DD00C56422D9}"/>
              </a:ext>
            </a:extLst>
          </p:cNvPr>
          <p:cNvSpPr>
            <a:spLocks xmlns:a="http://schemas.openxmlformats.org/drawingml/2006/main" noGrp="1"/>
          </p:cNvSpPr>
          <p:nvPr/>
        </p:nvSpPr>
        <p:spPr>
          <a:xfrm xmlns:a="http://schemas.openxmlformats.org/drawingml/2006/main">
            <a:off x="723900" y="50292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04</a:t>
            </a:r>
          </a:p>
        </p:txBody>
      </p:sp>
      <p:sp>
        <p:nvSpPr>
          <p:cNvPr id="12" name="«Dokumentiere danach Änderung, Nachweise und verbleiben">
            <a:extLst xmlns:a="http://schemas.openxmlformats.org/drawingml/2006/main">
              <a:ext uri="{FF2B5EF4-FFF2-40B4-BE49-F238E27FC236}">
                <a16:creationId xmlns:a16="http://schemas.microsoft.com/office/drawing/2014/main" id="{00FB982C-E4F7-412F-8E6A-DA99D2ED40F3}"/>
              </a:ext>
            </a:extLst>
          </p:cNvPr>
          <p:cNvSpPr>
            <a:spLocks xmlns:a="http://schemas.openxmlformats.org/drawingml/2006/main" noGrp="1"/>
          </p:cNvSpPr>
          <p:nvPr/>
        </p:nvSpPr>
        <p:spPr>
          <a:xfrm xmlns:a="http://schemas.openxmlformats.org/drawingml/2006/main">
            <a:off x="1362075" y="49911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«Dokumentiere danach Änderung, Nachweise und verbleibende Unsicherheit.»</a:t>
            </a:r>
          </a:p>
        </p:txBody>
      </p:sp>
      <p:sp>
        <p:nvSpPr>
          <p:cNvPr id="13" name="ECDA WISSENSLABOR">
            <a:extLst xmlns:a="http://schemas.openxmlformats.org/drawingml/2006/main">
              <a:ext uri="{FF2B5EF4-FFF2-40B4-BE49-F238E27FC236}">
                <a16:creationId xmlns:a16="http://schemas.microsoft.com/office/drawing/2014/main" id="{29264534-2AEA-40E6-A92E-F3B04ACE6EEF}"/>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4" name="25 / 26">
            <a:extLst xmlns:a="http://schemas.openxmlformats.org/drawingml/2006/main">
              <a:ext uri="{FF2B5EF4-FFF2-40B4-BE49-F238E27FC236}">
                <a16:creationId xmlns:a16="http://schemas.microsoft.com/office/drawing/2014/main" id="{1DF7FBE5-4657-4B79-9681-77C0ACDD1093}"/>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25 / 26</a:t>
            </a:r>
          </a:p>
        </p:txBody>
      </p:sp>
    </p:spTree>
    <p:extLst>
      <p:ext uri="{BB962C8B-B14F-4D97-AF65-F5344CB8AC3E}">
        <p14:creationId xmlns:p14="http://schemas.microsoft.com/office/powerpoint/2010/main" val="1974235350"/>
      </p:ext>
    </p:extLst>
  </p:cSld>
</p:sld>
</file>

<file path=ppt/slides/slide26.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5" name="ECDA">
            <a:extLst xmlns:a="http://schemas.openxmlformats.org/drawingml/2006/main">
              <a:ext uri="{FF2B5EF4-FFF2-40B4-BE49-F238E27FC236}">
                <a16:creationId xmlns:a16="http://schemas.microsoft.com/office/drawing/2014/main" id="{00AE209F-2A64-4454-91A0-9F10ECA214D4}"/>
              </a:ext>
            </a:extLst>
          </p:cNvPr>
          <p:cNvSpPr>
            <a:spLocks xmlns:a="http://schemas.openxmlformats.org/drawingml/2006/main" noGrp="1"/>
          </p:cNvSpPr>
          <p:nvPr/>
        </p:nvSpPr>
        <p:spPr>
          <a:xfrm xmlns:a="http://schemas.openxmlformats.org/drawingml/2006/main">
            <a:off x="685800" y="304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102F3C"/>
                </a:solidFill>
                <a:latin typeface="Georgia"/>
                <a:ea typeface="Georgia"/>
                <a:cs typeface="Georgia"/>
              </a:defRPr>
            </a:defPPr>
            <a:lvl1pPr>
              <a:defRPr sz="2550" b="0">
                <a:solidFill>
                  <a:srgbClr val="102F3C"/>
                </a:solidFill>
                <a:latin typeface="Georgia"/>
                <a:ea typeface="Georgia"/>
                <a:cs typeface="Georgia"/>
              </a:defRPr>
            </a:lvl1pPr>
            <a:lvl2pPr>
              <a:defRPr sz="2550" b="0">
                <a:solidFill>
                  <a:srgbClr val="102F3C"/>
                </a:solidFill>
                <a:latin typeface="Georgia"/>
                <a:ea typeface="Georgia"/>
                <a:cs typeface="Georgia"/>
              </a:defRPr>
            </a:lvl2pPr>
            <a:lvl3pPr>
              <a:defRPr sz="2550" b="0">
                <a:solidFill>
                  <a:srgbClr val="102F3C"/>
                </a:solidFill>
                <a:latin typeface="Georgia"/>
                <a:ea typeface="Georgia"/>
                <a:cs typeface="Georgia"/>
              </a:defRPr>
            </a:lvl3pPr>
            <a:lvl4pPr>
              <a:defRPr sz="2550" b="0">
                <a:solidFill>
                  <a:srgbClr val="102F3C"/>
                </a:solidFill>
                <a:latin typeface="Georgia"/>
                <a:ea typeface="Georgia"/>
                <a:cs typeface="Georgia"/>
              </a:defRPr>
            </a:lvl4pPr>
            <a:lvl5pPr>
              <a:defRPr sz="2550" b="0">
                <a:solidFill>
                  <a:srgbClr val="102F3C"/>
                </a:solidFill>
                <a:latin typeface="Georgia"/>
                <a:ea typeface="Georgia"/>
                <a:cs typeface="Georgia"/>
              </a:defRPr>
            </a:lvl5pPr>
            <a:lvl6pPr>
              <a:defRPr sz="2550" b="0">
                <a:solidFill>
                  <a:srgbClr val="102F3C"/>
                </a:solidFill>
                <a:latin typeface="Georgia"/>
                <a:ea typeface="Georgia"/>
                <a:cs typeface="Georgia"/>
              </a:defRPr>
            </a:lvl6pPr>
            <a:lvl7pPr>
              <a:defRPr sz="2550" b="0">
                <a:solidFill>
                  <a:srgbClr val="102F3C"/>
                </a:solidFill>
                <a:latin typeface="Georgia"/>
                <a:ea typeface="Georgia"/>
                <a:cs typeface="Georgia"/>
              </a:defRPr>
            </a:lvl7pPr>
            <a:lvl8pPr>
              <a:defRPr sz="2550" b="0">
                <a:solidFill>
                  <a:srgbClr val="102F3C"/>
                </a:solidFill>
                <a:latin typeface="Georgia"/>
                <a:ea typeface="Georgia"/>
                <a:cs typeface="Georgia"/>
              </a:defRPr>
            </a:lvl8pPr>
            <a:lvl9pPr>
              <a:defRPr sz="2550" b="0">
                <a:solidFill>
                  <a:srgbClr val="102F3C"/>
                </a:solidFill>
                <a:latin typeface="Georgia"/>
                <a:ea typeface="Georgia"/>
                <a:cs typeface="Georgia"/>
              </a:defRPr>
            </a:lvl9pPr>
          </a:lstStyle>
          <a:p xmlns:a="http://schemas.openxmlformats.org/drawingml/2006/main">
            <a:pPr>
              <a:defRPr sz="2550" b="0">
                <a:solidFill>
                  <a:srgbClr val="102F3C"/>
                </a:solidFill>
                <a:latin typeface="Georgia"/>
                <a:ea typeface="Georgia"/>
                <a:cs typeface="Georgia"/>
              </a:defRPr>
            </a:pPr>
            <a:r>
              <a:rPr sz="2550" b="0">
                <a:solidFill>
                  <a:srgbClr val="102F3C"/>
                </a:solidFill>
                <a:latin typeface="Georgia"/>
                <a:ea typeface="Georgia"/>
                <a:cs typeface="Georgia"/>
              </a:rPr>
              <a:t>ECDA</a:t>
            </a:r>
          </a:p>
        </p:txBody>
      </p:sp>
      <p:sp>
        <p:nvSpPr>
          <p:cNvPr id="2" name="AG">
            <a:extLst xmlns:a="http://schemas.openxmlformats.org/drawingml/2006/main">
              <a:ext uri="{FF2B5EF4-FFF2-40B4-BE49-F238E27FC236}">
                <a16:creationId xmlns:a16="http://schemas.microsoft.com/office/drawing/2014/main" id="{0B0662C1-F129-4BA5-A4F0-E9B6983992F1}"/>
              </a:ext>
            </a:extLst>
          </p:cNvPr>
          <p:cNvSpPr>
            <a:spLocks xmlns:a="http://schemas.openxmlformats.org/drawingml/2006/main" noGrp="1"/>
          </p:cNvSpPr>
          <p:nvPr/>
        </p:nvSpPr>
        <p:spPr>
          <a:xfrm xmlns:a="http://schemas.openxmlformats.org/drawingml/2006/main">
            <a:off x="1809750" y="447675"/>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102F3C"/>
                </a:solidFill>
                <a:latin typeface="Helvetica"/>
                <a:ea typeface="Helvetica"/>
                <a:cs typeface="Helvetica"/>
              </a:defRPr>
            </a:defPPr>
            <a:lvl1pPr>
              <a:defRPr sz="1350" b="0">
                <a:solidFill>
                  <a:srgbClr val="102F3C"/>
                </a:solidFill>
                <a:latin typeface="Helvetica"/>
                <a:ea typeface="Helvetica"/>
                <a:cs typeface="Helvetica"/>
              </a:defRPr>
            </a:lvl1pPr>
            <a:lvl2pPr>
              <a:defRPr sz="1350" b="0">
                <a:solidFill>
                  <a:srgbClr val="102F3C"/>
                </a:solidFill>
                <a:latin typeface="Helvetica"/>
                <a:ea typeface="Helvetica"/>
                <a:cs typeface="Helvetica"/>
              </a:defRPr>
            </a:lvl2pPr>
            <a:lvl3pPr>
              <a:defRPr sz="1350" b="0">
                <a:solidFill>
                  <a:srgbClr val="102F3C"/>
                </a:solidFill>
                <a:latin typeface="Helvetica"/>
                <a:ea typeface="Helvetica"/>
                <a:cs typeface="Helvetica"/>
              </a:defRPr>
            </a:lvl3pPr>
            <a:lvl4pPr>
              <a:defRPr sz="1350" b="0">
                <a:solidFill>
                  <a:srgbClr val="102F3C"/>
                </a:solidFill>
                <a:latin typeface="Helvetica"/>
                <a:ea typeface="Helvetica"/>
                <a:cs typeface="Helvetica"/>
              </a:defRPr>
            </a:lvl4pPr>
            <a:lvl5pPr>
              <a:defRPr sz="1350" b="0">
                <a:solidFill>
                  <a:srgbClr val="102F3C"/>
                </a:solidFill>
                <a:latin typeface="Helvetica"/>
                <a:ea typeface="Helvetica"/>
                <a:cs typeface="Helvetica"/>
              </a:defRPr>
            </a:lvl5pPr>
            <a:lvl6pPr>
              <a:defRPr sz="1350" b="0">
                <a:solidFill>
                  <a:srgbClr val="102F3C"/>
                </a:solidFill>
                <a:latin typeface="Helvetica"/>
                <a:ea typeface="Helvetica"/>
                <a:cs typeface="Helvetica"/>
              </a:defRPr>
            </a:lvl6pPr>
            <a:lvl7pPr>
              <a:defRPr sz="1350" b="0">
                <a:solidFill>
                  <a:srgbClr val="102F3C"/>
                </a:solidFill>
                <a:latin typeface="Helvetica"/>
                <a:ea typeface="Helvetica"/>
                <a:cs typeface="Helvetica"/>
              </a:defRPr>
            </a:lvl7pPr>
            <a:lvl8pPr>
              <a:defRPr sz="1350" b="0">
                <a:solidFill>
                  <a:srgbClr val="102F3C"/>
                </a:solidFill>
                <a:latin typeface="Helvetica"/>
                <a:ea typeface="Helvetica"/>
                <a:cs typeface="Helvetica"/>
              </a:defRPr>
            </a:lvl8pPr>
            <a:lvl9pPr>
              <a:defRPr sz="1350" b="0">
                <a:solidFill>
                  <a:srgbClr val="102F3C"/>
                </a:solidFill>
                <a:latin typeface="Helvetica"/>
                <a:ea typeface="Helvetica"/>
                <a:cs typeface="Helvetica"/>
              </a:defRPr>
            </a:lvl9pPr>
          </a:lstStyle>
          <a:p xmlns:a="http://schemas.openxmlformats.org/drawingml/2006/main">
            <a:pPr>
              <a:defRPr sz="1350" b="0">
                <a:solidFill>
                  <a:srgbClr val="102F3C"/>
                </a:solidFill>
                <a:latin typeface="Helvetica"/>
                <a:ea typeface="Helvetica"/>
                <a:cs typeface="Helvetica"/>
              </a:defRPr>
            </a:pPr>
            <a:r>
              <a:rPr sz="1350" b="0">
                <a:solidFill>
                  <a:srgbClr val="102F3C"/>
                </a:solidFill>
                <a:latin typeface="Helvetica"/>
                <a:ea typeface="Helvetica"/>
                <a:cs typeface="Helvetica"/>
              </a:rPr>
              <a:t>AG</a:t>
            </a:r>
          </a:p>
        </p:txBody>
      </p:sp>
      <p:pic>
        <p:nvPicPr>
          <p:cNvPr id="3" name="">
            <a:extLst xmlns:a="http://schemas.openxmlformats.org/drawingml/2006/main">
              <a:ext uri="{FF2B5EF4-FFF2-40B4-BE49-F238E27FC236}">
                <a16:creationId xmlns:a16="http://schemas.microsoft.com/office/drawing/2014/main" id="{FED5D90C-A395-4A3E-BA8B-F1293D064AFE}"/>
              </a:ext>
            </a:extLst>
          </p:cNvPr>
          <p:cNvPicPr>
            <a:picLocks xmlns:a="http://schemas.openxmlformats.org/drawingml/2006/main" noChangeAspect="1"/>
          </p:cNvPicPr>
          <p:nvPr/>
        </p:nvPicPr>
        <p:blipFill>
          <a:blip xmlns:r="http://schemas.openxmlformats.org/officeDocument/2006/relationships" xmlns:a="http://schemas.openxmlformats.org/drawingml/2006/main" r:embed="R01d2407906a0412d"/>
          <a:stretch xmlns:a="http://schemas.openxmlformats.org/drawingml/2006/main"/>
        </p:blipFill>
        <p:spPr>
          <a:xfrm xmlns:a="http://schemas.openxmlformats.org/drawingml/2006/main">
            <a:off x="10576542" y="247650"/>
            <a:ext cx="887767" cy="571500"/>
          </a:xfrm>
          <a:prstGeom xmlns:a="http://schemas.openxmlformats.org/drawingml/2006/main" prst="rect">
            <a:avLst/>
          </a:prstGeom>
        </p:spPr>
      </p:pic>
      <p:sp>
        <p:nvSpPr>
          <p:cNvPr id="4" name="Abnahme und Betriebsübergabe">
            <a:extLst xmlns:a="http://schemas.openxmlformats.org/drawingml/2006/main">
              <a:ext uri="{FF2B5EF4-FFF2-40B4-BE49-F238E27FC236}">
                <a16:creationId xmlns:a16="http://schemas.microsoft.com/office/drawing/2014/main" id="{DC371E70-BC19-4355-A82F-D66A87712420}"/>
              </a:ext>
            </a:extLst>
          </p:cNvPr>
          <p:cNvSpPr>
            <a:spLocks xmlns:a="http://schemas.openxmlformats.org/drawingml/2006/main" noGrp="1"/>
          </p:cNvSpPr>
          <p:nvPr/>
        </p:nvSpPr>
        <p:spPr>
          <a:xfrm xmlns:a="http://schemas.openxmlformats.org/drawingml/2006/main">
            <a:off x="685800" y="1057275"/>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2F3C"/>
                </a:solidFill>
                <a:latin typeface="Helvetica"/>
                <a:ea typeface="Helvetica"/>
                <a:cs typeface="Helvetica"/>
              </a:defRPr>
            </a:defPPr>
            <a:lvl1pPr>
              <a:defRPr sz="3375" b="1">
                <a:solidFill>
                  <a:srgbClr val="102F3C"/>
                </a:solidFill>
                <a:latin typeface="Helvetica"/>
                <a:ea typeface="Helvetica"/>
                <a:cs typeface="Helvetica"/>
              </a:defRPr>
            </a:lvl1pPr>
            <a:lvl2pPr>
              <a:defRPr sz="3375" b="1">
                <a:solidFill>
                  <a:srgbClr val="102F3C"/>
                </a:solidFill>
                <a:latin typeface="Helvetica"/>
                <a:ea typeface="Helvetica"/>
                <a:cs typeface="Helvetica"/>
              </a:defRPr>
            </a:lvl2pPr>
            <a:lvl3pPr>
              <a:defRPr sz="3375" b="1">
                <a:solidFill>
                  <a:srgbClr val="102F3C"/>
                </a:solidFill>
                <a:latin typeface="Helvetica"/>
                <a:ea typeface="Helvetica"/>
                <a:cs typeface="Helvetica"/>
              </a:defRPr>
            </a:lvl3pPr>
            <a:lvl4pPr>
              <a:defRPr sz="3375" b="1">
                <a:solidFill>
                  <a:srgbClr val="102F3C"/>
                </a:solidFill>
                <a:latin typeface="Helvetica"/>
                <a:ea typeface="Helvetica"/>
                <a:cs typeface="Helvetica"/>
              </a:defRPr>
            </a:lvl4pPr>
            <a:lvl5pPr>
              <a:defRPr sz="3375" b="1">
                <a:solidFill>
                  <a:srgbClr val="102F3C"/>
                </a:solidFill>
                <a:latin typeface="Helvetica"/>
                <a:ea typeface="Helvetica"/>
                <a:cs typeface="Helvetica"/>
              </a:defRPr>
            </a:lvl5pPr>
            <a:lvl6pPr>
              <a:defRPr sz="3375" b="1">
                <a:solidFill>
                  <a:srgbClr val="102F3C"/>
                </a:solidFill>
                <a:latin typeface="Helvetica"/>
                <a:ea typeface="Helvetica"/>
                <a:cs typeface="Helvetica"/>
              </a:defRPr>
            </a:lvl6pPr>
            <a:lvl7pPr>
              <a:defRPr sz="3375" b="1">
                <a:solidFill>
                  <a:srgbClr val="102F3C"/>
                </a:solidFill>
                <a:latin typeface="Helvetica"/>
                <a:ea typeface="Helvetica"/>
                <a:cs typeface="Helvetica"/>
              </a:defRPr>
            </a:lvl7pPr>
            <a:lvl8pPr>
              <a:defRPr sz="3375" b="1">
                <a:solidFill>
                  <a:srgbClr val="102F3C"/>
                </a:solidFill>
                <a:latin typeface="Helvetica"/>
                <a:ea typeface="Helvetica"/>
                <a:cs typeface="Helvetica"/>
              </a:defRPr>
            </a:lvl8pPr>
            <a:lvl9pPr>
              <a:defRPr sz="3375" b="1">
                <a:solidFill>
                  <a:srgbClr val="102F3C"/>
                </a:solidFill>
                <a:latin typeface="Helvetica"/>
                <a:ea typeface="Helvetica"/>
                <a:cs typeface="Helvetica"/>
              </a:defRPr>
            </a:lvl9pPr>
          </a:lstStyle>
          <a:p xmlns:a="http://schemas.openxmlformats.org/drawingml/2006/main">
            <a:pPr>
              <a:defRPr sz="3375" b="1">
                <a:solidFill>
                  <a:srgbClr val="102F3C"/>
                </a:solidFill>
                <a:latin typeface="Helvetica"/>
                <a:ea typeface="Helvetica"/>
                <a:cs typeface="Helvetica"/>
              </a:defRPr>
            </a:pPr>
            <a:r>
              <a:rPr sz="3375" b="1">
                <a:solidFill>
                  <a:srgbClr val="102F3C"/>
                </a:solidFill>
                <a:latin typeface="Helvetica"/>
                <a:ea typeface="Helvetica"/>
                <a:cs typeface="Helvetica"/>
              </a:rPr>
              <a:t>Abnahme und Betriebsübergabe</a:t>
            </a:r>
          </a:p>
        </p:txBody>
      </p:sp>
      <p:sp>
        <p:nvSpPr>
          <p:cNvPr id="5" name="01">
            <a:extLst xmlns:a="http://schemas.openxmlformats.org/drawingml/2006/main">
              <a:ext uri="{FF2B5EF4-FFF2-40B4-BE49-F238E27FC236}">
                <a16:creationId xmlns:a16="http://schemas.microsoft.com/office/drawing/2014/main" id="{221DCC70-3A98-4D30-A27C-94AE46698851}"/>
              </a:ext>
            </a:extLst>
          </p:cNvPr>
          <p:cNvSpPr>
            <a:spLocks xmlns:a="http://schemas.openxmlformats.org/drawingml/2006/main" noGrp="1"/>
          </p:cNvSpPr>
          <p:nvPr/>
        </p:nvSpPr>
        <p:spPr>
          <a:xfrm xmlns:a="http://schemas.openxmlformats.org/drawingml/2006/main">
            <a:off x="723900" y="24003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01</a:t>
            </a:r>
          </a:p>
        </p:txBody>
      </p:sp>
      <p:sp>
        <p:nvSpPr>
          <p:cNvPr id="6" name="Quellen: Commit, Review und freigegebene Dokumentation.">
            <a:extLst xmlns:a="http://schemas.openxmlformats.org/drawingml/2006/main">
              <a:ext uri="{FF2B5EF4-FFF2-40B4-BE49-F238E27FC236}">
                <a16:creationId xmlns:a16="http://schemas.microsoft.com/office/drawing/2014/main" id="{AA473056-8C42-4A68-A7B8-EDE38B074588}"/>
              </a:ext>
            </a:extLst>
          </p:cNvPr>
          <p:cNvSpPr>
            <a:spLocks xmlns:a="http://schemas.openxmlformats.org/drawingml/2006/main" noGrp="1"/>
          </p:cNvSpPr>
          <p:nvPr/>
        </p:nvSpPr>
        <p:spPr>
          <a:xfrm xmlns:a="http://schemas.openxmlformats.org/drawingml/2006/main">
            <a:off x="1362075" y="23622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Quellen: Commit, Review und freigegebene Dokumentation.</a:t>
            </a:r>
          </a:p>
        </p:txBody>
      </p:sp>
      <p:sp>
        <p:nvSpPr>
          <p:cNvPr id="7" name="02">
            <a:extLst xmlns:a="http://schemas.openxmlformats.org/drawingml/2006/main">
              <a:ext uri="{FF2B5EF4-FFF2-40B4-BE49-F238E27FC236}">
                <a16:creationId xmlns:a16="http://schemas.microsoft.com/office/drawing/2014/main" id="{7D3F3500-A566-4FEC-8FCD-270FCDBAE51B}"/>
              </a:ext>
            </a:extLst>
          </p:cNvPr>
          <p:cNvSpPr>
            <a:spLocks xmlns:a="http://schemas.openxmlformats.org/drawingml/2006/main" noGrp="1"/>
          </p:cNvSpPr>
          <p:nvPr/>
        </p:nvSpPr>
        <p:spPr>
          <a:xfrm xmlns:a="http://schemas.openxmlformats.org/drawingml/2006/main">
            <a:off x="723900" y="32766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02</a:t>
            </a:r>
          </a:p>
        </p:txBody>
      </p:sp>
      <p:sp>
        <p:nvSpPr>
          <p:cNvPr id="8" name="CI: passende Prüfungen, nachvollziehbarer Build und Ima">
            <a:extLst xmlns:a="http://schemas.openxmlformats.org/drawingml/2006/main">
              <a:ext uri="{FF2B5EF4-FFF2-40B4-BE49-F238E27FC236}">
                <a16:creationId xmlns:a16="http://schemas.microsoft.com/office/drawing/2014/main" id="{ED146D1C-ADE7-474D-9E4C-CA2B9D7F3D80}"/>
              </a:ext>
            </a:extLst>
          </p:cNvPr>
          <p:cNvSpPr>
            <a:spLocks xmlns:a="http://schemas.openxmlformats.org/drawingml/2006/main" noGrp="1"/>
          </p:cNvSpPr>
          <p:nvPr/>
        </p:nvSpPr>
        <p:spPr>
          <a:xfrm xmlns:a="http://schemas.openxmlformats.org/drawingml/2006/main">
            <a:off x="1362075" y="32385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CI: passende Prüfungen, nachvollziehbarer Build und Image-Digest.</a:t>
            </a:r>
          </a:p>
        </p:txBody>
      </p:sp>
      <p:sp>
        <p:nvSpPr>
          <p:cNvPr id="9" name="03">
            <a:extLst xmlns:a="http://schemas.openxmlformats.org/drawingml/2006/main">
              <a:ext uri="{FF2B5EF4-FFF2-40B4-BE49-F238E27FC236}">
                <a16:creationId xmlns:a16="http://schemas.microsoft.com/office/drawing/2014/main" id="{3D94646C-6608-452E-B38B-7D65DE0E916D}"/>
              </a:ext>
            </a:extLst>
          </p:cNvPr>
          <p:cNvSpPr>
            <a:spLocks xmlns:a="http://schemas.openxmlformats.org/drawingml/2006/main" noGrp="1"/>
          </p:cNvSpPr>
          <p:nvPr/>
        </p:nvSpPr>
        <p:spPr>
          <a:xfrm xmlns:a="http://schemas.openxmlformats.org/drawingml/2006/main">
            <a:off x="723900" y="41529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03</a:t>
            </a:r>
          </a:p>
        </p:txBody>
      </p:sp>
      <p:sp>
        <p:nvSpPr>
          <p:cNvPr id="10" name="Betrieb: richtige Version, TLS, Anmeldung und persisten">
            <a:extLst xmlns:a="http://schemas.openxmlformats.org/drawingml/2006/main">
              <a:ext uri="{FF2B5EF4-FFF2-40B4-BE49-F238E27FC236}">
                <a16:creationId xmlns:a16="http://schemas.microsoft.com/office/drawing/2014/main" id="{101EC4AD-2B76-4430-9350-0C3CC0488C8D}"/>
              </a:ext>
            </a:extLst>
          </p:cNvPr>
          <p:cNvSpPr>
            <a:spLocks xmlns:a="http://schemas.openxmlformats.org/drawingml/2006/main" noGrp="1"/>
          </p:cNvSpPr>
          <p:nvPr/>
        </p:nvSpPr>
        <p:spPr>
          <a:xfrm xmlns:a="http://schemas.openxmlformats.org/drawingml/2006/main">
            <a:off x="1362075" y="41148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Betrieb: richtige Version, TLS, Anmeldung und persistente Daten geprüft.</a:t>
            </a:r>
          </a:p>
        </p:txBody>
      </p:sp>
      <p:sp>
        <p:nvSpPr>
          <p:cNvPr id="11" name="04">
            <a:extLst xmlns:a="http://schemas.openxmlformats.org/drawingml/2006/main">
              <a:ext uri="{FF2B5EF4-FFF2-40B4-BE49-F238E27FC236}">
                <a16:creationId xmlns:a16="http://schemas.microsoft.com/office/drawing/2014/main" id="{CBD7BE02-1E14-4045-AD76-FDE1EFA353C1}"/>
              </a:ext>
            </a:extLst>
          </p:cNvPr>
          <p:cNvSpPr>
            <a:spLocks xmlns:a="http://schemas.openxmlformats.org/drawingml/2006/main" noGrp="1"/>
          </p:cNvSpPr>
          <p:nvPr/>
        </p:nvSpPr>
        <p:spPr>
          <a:xfrm xmlns:a="http://schemas.openxmlformats.org/drawingml/2006/main">
            <a:off x="723900" y="5029200"/>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007EB7"/>
                </a:solidFill>
                <a:latin typeface="Helvetica"/>
                <a:ea typeface="Helvetica"/>
                <a:cs typeface="Helvetica"/>
              </a:defRPr>
            </a:defPPr>
            <a:lvl1pPr>
              <a:defRPr sz="1575" b="0">
                <a:solidFill>
                  <a:srgbClr val="007EB7"/>
                </a:solidFill>
                <a:latin typeface="Helvetica"/>
                <a:ea typeface="Helvetica"/>
                <a:cs typeface="Helvetica"/>
              </a:defRPr>
            </a:lvl1pPr>
            <a:lvl2pPr>
              <a:defRPr sz="1575" b="0">
                <a:solidFill>
                  <a:srgbClr val="007EB7"/>
                </a:solidFill>
                <a:latin typeface="Helvetica"/>
                <a:ea typeface="Helvetica"/>
                <a:cs typeface="Helvetica"/>
              </a:defRPr>
            </a:lvl2pPr>
            <a:lvl3pPr>
              <a:defRPr sz="1575" b="0">
                <a:solidFill>
                  <a:srgbClr val="007EB7"/>
                </a:solidFill>
                <a:latin typeface="Helvetica"/>
                <a:ea typeface="Helvetica"/>
                <a:cs typeface="Helvetica"/>
              </a:defRPr>
            </a:lvl3pPr>
            <a:lvl4pPr>
              <a:defRPr sz="1575" b="0">
                <a:solidFill>
                  <a:srgbClr val="007EB7"/>
                </a:solidFill>
                <a:latin typeface="Helvetica"/>
                <a:ea typeface="Helvetica"/>
                <a:cs typeface="Helvetica"/>
              </a:defRPr>
            </a:lvl4pPr>
            <a:lvl5pPr>
              <a:defRPr sz="1575" b="0">
                <a:solidFill>
                  <a:srgbClr val="007EB7"/>
                </a:solidFill>
                <a:latin typeface="Helvetica"/>
                <a:ea typeface="Helvetica"/>
                <a:cs typeface="Helvetica"/>
              </a:defRPr>
            </a:lvl5pPr>
            <a:lvl6pPr>
              <a:defRPr sz="1575" b="0">
                <a:solidFill>
                  <a:srgbClr val="007EB7"/>
                </a:solidFill>
                <a:latin typeface="Helvetica"/>
                <a:ea typeface="Helvetica"/>
                <a:cs typeface="Helvetica"/>
              </a:defRPr>
            </a:lvl6pPr>
            <a:lvl7pPr>
              <a:defRPr sz="1575" b="0">
                <a:solidFill>
                  <a:srgbClr val="007EB7"/>
                </a:solidFill>
                <a:latin typeface="Helvetica"/>
                <a:ea typeface="Helvetica"/>
                <a:cs typeface="Helvetica"/>
              </a:defRPr>
            </a:lvl7pPr>
            <a:lvl8pPr>
              <a:defRPr sz="1575" b="0">
                <a:solidFill>
                  <a:srgbClr val="007EB7"/>
                </a:solidFill>
                <a:latin typeface="Helvetica"/>
                <a:ea typeface="Helvetica"/>
                <a:cs typeface="Helvetica"/>
              </a:defRPr>
            </a:lvl8pPr>
            <a:lvl9pPr>
              <a:defRPr sz="1575" b="0">
                <a:solidFill>
                  <a:srgbClr val="007EB7"/>
                </a:solidFill>
                <a:latin typeface="Helvetica"/>
                <a:ea typeface="Helvetica"/>
                <a:cs typeface="Helvetica"/>
              </a:defRPr>
            </a:lvl9pPr>
          </a:lstStyle>
          <a:p xmlns:a="http://schemas.openxmlformats.org/drawingml/2006/main">
            <a:pPr>
              <a:defRPr sz="1575" b="0">
                <a:solidFill>
                  <a:srgbClr val="007EB7"/>
                </a:solidFill>
                <a:latin typeface="Helvetica"/>
                <a:ea typeface="Helvetica"/>
                <a:cs typeface="Helvetica"/>
              </a:defRPr>
            </a:pPr>
            <a:r>
              <a:rPr sz="1575" b="0">
                <a:solidFill>
                  <a:srgbClr val="007EB7"/>
                </a:solidFill>
                <a:latin typeface="Helvetica"/>
                <a:ea typeface="Helvetica"/>
                <a:cs typeface="Helvetica"/>
              </a:rPr>
              <a:t>04</a:t>
            </a:r>
          </a:p>
        </p:txBody>
      </p:sp>
      <p:sp>
        <p:nvSpPr>
          <p:cNvPr id="12" name="Recovery: Sicherung, Restore, Rückweg und offene Grenze">
            <a:extLst xmlns:a="http://schemas.openxmlformats.org/drawingml/2006/main">
              <a:ext uri="{FF2B5EF4-FFF2-40B4-BE49-F238E27FC236}">
                <a16:creationId xmlns:a16="http://schemas.microsoft.com/office/drawing/2014/main" id="{0BE0249C-CF6E-4419-8AF1-6C994C8D379A}"/>
              </a:ext>
            </a:extLst>
          </p:cNvPr>
          <p:cNvSpPr>
            <a:spLocks xmlns:a="http://schemas.openxmlformats.org/drawingml/2006/main" noGrp="1"/>
          </p:cNvSpPr>
          <p:nvPr/>
        </p:nvSpPr>
        <p:spPr>
          <a:xfrm xmlns:a="http://schemas.openxmlformats.org/drawingml/2006/main">
            <a:off x="1362075" y="4991100"/>
            <a:ext cx="9906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02F3C"/>
                </a:solidFill>
                <a:latin typeface="Helvetica"/>
                <a:ea typeface="Helvetica"/>
                <a:cs typeface="Helvetica"/>
              </a:defRPr>
            </a:defPPr>
            <a:lvl1pPr>
              <a:defRPr sz="2025" b="0">
                <a:solidFill>
                  <a:srgbClr val="102F3C"/>
                </a:solidFill>
                <a:latin typeface="Helvetica"/>
                <a:ea typeface="Helvetica"/>
                <a:cs typeface="Helvetica"/>
              </a:defRPr>
            </a:lvl1pPr>
            <a:lvl2pPr>
              <a:defRPr sz="2025" b="0">
                <a:solidFill>
                  <a:srgbClr val="102F3C"/>
                </a:solidFill>
                <a:latin typeface="Helvetica"/>
                <a:ea typeface="Helvetica"/>
                <a:cs typeface="Helvetica"/>
              </a:defRPr>
            </a:lvl2pPr>
            <a:lvl3pPr>
              <a:defRPr sz="2025" b="0">
                <a:solidFill>
                  <a:srgbClr val="102F3C"/>
                </a:solidFill>
                <a:latin typeface="Helvetica"/>
                <a:ea typeface="Helvetica"/>
                <a:cs typeface="Helvetica"/>
              </a:defRPr>
            </a:lvl3pPr>
            <a:lvl4pPr>
              <a:defRPr sz="2025" b="0">
                <a:solidFill>
                  <a:srgbClr val="102F3C"/>
                </a:solidFill>
                <a:latin typeface="Helvetica"/>
                <a:ea typeface="Helvetica"/>
                <a:cs typeface="Helvetica"/>
              </a:defRPr>
            </a:lvl4pPr>
            <a:lvl5pPr>
              <a:defRPr sz="2025" b="0">
                <a:solidFill>
                  <a:srgbClr val="102F3C"/>
                </a:solidFill>
                <a:latin typeface="Helvetica"/>
                <a:ea typeface="Helvetica"/>
                <a:cs typeface="Helvetica"/>
              </a:defRPr>
            </a:lvl5pPr>
            <a:lvl6pPr>
              <a:defRPr sz="2025" b="0">
                <a:solidFill>
                  <a:srgbClr val="102F3C"/>
                </a:solidFill>
                <a:latin typeface="Helvetica"/>
                <a:ea typeface="Helvetica"/>
                <a:cs typeface="Helvetica"/>
              </a:defRPr>
            </a:lvl6pPr>
            <a:lvl7pPr>
              <a:defRPr sz="2025" b="0">
                <a:solidFill>
                  <a:srgbClr val="102F3C"/>
                </a:solidFill>
                <a:latin typeface="Helvetica"/>
                <a:ea typeface="Helvetica"/>
                <a:cs typeface="Helvetica"/>
              </a:defRPr>
            </a:lvl7pPr>
            <a:lvl8pPr>
              <a:defRPr sz="2025" b="0">
                <a:solidFill>
                  <a:srgbClr val="102F3C"/>
                </a:solidFill>
                <a:latin typeface="Helvetica"/>
                <a:ea typeface="Helvetica"/>
                <a:cs typeface="Helvetica"/>
              </a:defRPr>
            </a:lvl8pPr>
            <a:lvl9pPr>
              <a:defRPr sz="2025" b="0">
                <a:solidFill>
                  <a:srgbClr val="102F3C"/>
                </a:solidFill>
                <a:latin typeface="Helvetica"/>
                <a:ea typeface="Helvetica"/>
                <a:cs typeface="Helvetica"/>
              </a:defRPr>
            </a:lvl9pPr>
          </a:lstStyle>
          <a:p xmlns:a="http://schemas.openxmlformats.org/drawingml/2006/main">
            <a:pPr>
              <a:defRPr sz="2025" b="0">
                <a:solidFill>
                  <a:srgbClr val="102F3C"/>
                </a:solidFill>
                <a:latin typeface="Helvetica"/>
                <a:ea typeface="Helvetica"/>
                <a:cs typeface="Helvetica"/>
              </a:defRPr>
            </a:pPr>
            <a:r>
              <a:rPr sz="2025" b="0">
                <a:solidFill>
                  <a:srgbClr val="102F3C"/>
                </a:solidFill>
                <a:latin typeface="Helvetica"/>
                <a:ea typeface="Helvetica"/>
                <a:cs typeface="Helvetica"/>
              </a:rPr>
              <a:t>Recovery: Sicherung, Restore, Rückweg und offene Grenzen dokumentiert.</a:t>
            </a:r>
          </a:p>
        </p:txBody>
      </p:sp>
      <p:sp>
        <p:nvSpPr>
          <p:cNvPr id="13" name="ECDA WISSENSLABOR">
            <a:extLst xmlns:a="http://schemas.openxmlformats.org/drawingml/2006/main">
              <a:ext uri="{FF2B5EF4-FFF2-40B4-BE49-F238E27FC236}">
                <a16:creationId xmlns:a16="http://schemas.microsoft.com/office/drawing/2014/main" id="{56546A64-3FD0-430B-B88C-0BBA42DACDD1}"/>
              </a:ext>
            </a:extLst>
          </p:cNvPr>
          <p:cNvSpPr>
            <a:spLocks xmlns:a="http://schemas.openxmlformats.org/drawingml/2006/main" noGrp="1"/>
          </p:cNvSpPr>
          <p:nvPr/>
        </p:nvSpPr>
        <p:spPr>
          <a:xfrm xmlns:a="http://schemas.openxmlformats.org/drawingml/2006/main">
            <a:off x="704850" y="6419850"/>
            <a:ext cx="571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975" b="0">
                <a:solidFill>
                  <a:srgbClr val="55717A"/>
                </a:solidFill>
                <a:latin typeface="Helvetica"/>
                <a:ea typeface="Helvetica"/>
                <a:cs typeface="Helvetica"/>
              </a:defRPr>
            </a:defPPr>
            <a:lvl1pPr>
              <a:defRPr sz="975" b="0">
                <a:solidFill>
                  <a:srgbClr val="55717A"/>
                </a:solidFill>
                <a:latin typeface="Helvetica"/>
                <a:ea typeface="Helvetica"/>
                <a:cs typeface="Helvetica"/>
              </a:defRPr>
            </a:lvl1pPr>
            <a:lvl2pPr>
              <a:defRPr sz="975" b="0">
                <a:solidFill>
                  <a:srgbClr val="55717A"/>
                </a:solidFill>
                <a:latin typeface="Helvetica"/>
                <a:ea typeface="Helvetica"/>
                <a:cs typeface="Helvetica"/>
              </a:defRPr>
            </a:lvl2pPr>
            <a:lvl3pPr>
              <a:defRPr sz="975" b="0">
                <a:solidFill>
                  <a:srgbClr val="55717A"/>
                </a:solidFill>
                <a:latin typeface="Helvetica"/>
                <a:ea typeface="Helvetica"/>
                <a:cs typeface="Helvetica"/>
              </a:defRPr>
            </a:lvl3pPr>
            <a:lvl4pPr>
              <a:defRPr sz="975" b="0">
                <a:solidFill>
                  <a:srgbClr val="55717A"/>
                </a:solidFill>
                <a:latin typeface="Helvetica"/>
                <a:ea typeface="Helvetica"/>
                <a:cs typeface="Helvetica"/>
              </a:defRPr>
            </a:lvl4pPr>
            <a:lvl5pPr>
              <a:defRPr sz="975" b="0">
                <a:solidFill>
                  <a:srgbClr val="55717A"/>
                </a:solidFill>
                <a:latin typeface="Helvetica"/>
                <a:ea typeface="Helvetica"/>
                <a:cs typeface="Helvetica"/>
              </a:defRPr>
            </a:lvl5pPr>
            <a:lvl6pPr>
              <a:defRPr sz="975" b="0">
                <a:solidFill>
                  <a:srgbClr val="55717A"/>
                </a:solidFill>
                <a:latin typeface="Helvetica"/>
                <a:ea typeface="Helvetica"/>
                <a:cs typeface="Helvetica"/>
              </a:defRPr>
            </a:lvl6pPr>
            <a:lvl7pPr>
              <a:defRPr sz="975" b="0">
                <a:solidFill>
                  <a:srgbClr val="55717A"/>
                </a:solidFill>
                <a:latin typeface="Helvetica"/>
                <a:ea typeface="Helvetica"/>
                <a:cs typeface="Helvetica"/>
              </a:defRPr>
            </a:lvl7pPr>
            <a:lvl8pPr>
              <a:defRPr sz="975" b="0">
                <a:solidFill>
                  <a:srgbClr val="55717A"/>
                </a:solidFill>
                <a:latin typeface="Helvetica"/>
                <a:ea typeface="Helvetica"/>
                <a:cs typeface="Helvetica"/>
              </a:defRPr>
            </a:lvl8pPr>
            <a:lvl9pPr>
              <a:defRPr sz="975" b="0">
                <a:solidFill>
                  <a:srgbClr val="55717A"/>
                </a:solidFill>
                <a:latin typeface="Helvetica"/>
                <a:ea typeface="Helvetica"/>
                <a:cs typeface="Helvetica"/>
              </a:defRPr>
            </a:lvl9pPr>
          </a:lstStyle>
          <a:p xmlns:a="http://schemas.openxmlformats.org/drawingml/2006/main">
            <a:pPr>
              <a:defRPr sz="975" b="0">
                <a:solidFill>
                  <a:srgbClr val="55717A"/>
                </a:solidFill>
                <a:latin typeface="Helvetica"/>
                <a:ea typeface="Helvetica"/>
                <a:cs typeface="Helvetica"/>
              </a:defRPr>
            </a:pPr>
            <a:r>
              <a:rPr sz="975" b="0">
                <a:solidFill>
                  <a:srgbClr val="55717A"/>
                </a:solidFill>
                <a:latin typeface="Helvetica"/>
                <a:ea typeface="Helvetica"/>
                <a:cs typeface="Helvetica"/>
              </a:rPr>
              <a:t>ECDA WISSENSLABOR</a:t>
            </a:r>
          </a:p>
        </p:txBody>
      </p:sp>
      <p:sp>
        <p:nvSpPr>
          <p:cNvPr id="14" name="26 / 26">
            <a:extLst xmlns:a="http://schemas.openxmlformats.org/drawingml/2006/main">
              <a:ext uri="{FF2B5EF4-FFF2-40B4-BE49-F238E27FC236}">
                <a16:creationId xmlns:a16="http://schemas.microsoft.com/office/drawing/2014/main" id="{DFE0DA4E-2E62-4F9A-BB11-E8989ABAEDCE}"/>
              </a:ext>
            </a:extLst>
          </p:cNvPr>
          <p:cNvSpPr>
            <a:spLocks xmlns:a="http://schemas.openxmlformats.org/drawingml/2006/main" noGrp="1"/>
          </p:cNvSpPr>
          <p:nvPr/>
        </p:nvSpPr>
        <p:spPr>
          <a:xfrm xmlns:a="http://schemas.openxmlformats.org/drawingml/2006/main">
            <a:off x="10477500" y="6419850"/>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050" b="0">
                <a:solidFill>
                  <a:srgbClr val="55717A"/>
                </a:solidFill>
                <a:latin typeface="Helvetica"/>
                <a:ea typeface="Helvetica"/>
                <a:cs typeface="Helvetica"/>
              </a:defRPr>
            </a:defPPr>
            <a:lvl1pPr>
              <a:defRPr sz="1050" b="0">
                <a:solidFill>
                  <a:srgbClr val="55717A"/>
                </a:solidFill>
                <a:latin typeface="Helvetica"/>
                <a:ea typeface="Helvetica"/>
                <a:cs typeface="Helvetica"/>
              </a:defRPr>
            </a:lvl1pPr>
            <a:lvl2pPr>
              <a:defRPr sz="1050" b="0">
                <a:solidFill>
                  <a:srgbClr val="55717A"/>
                </a:solidFill>
                <a:latin typeface="Helvetica"/>
                <a:ea typeface="Helvetica"/>
                <a:cs typeface="Helvetica"/>
              </a:defRPr>
            </a:lvl2pPr>
            <a:lvl3pPr>
              <a:defRPr sz="1050" b="0">
                <a:solidFill>
                  <a:srgbClr val="55717A"/>
                </a:solidFill>
                <a:latin typeface="Helvetica"/>
                <a:ea typeface="Helvetica"/>
                <a:cs typeface="Helvetica"/>
              </a:defRPr>
            </a:lvl3pPr>
            <a:lvl4pPr>
              <a:defRPr sz="1050" b="0">
                <a:solidFill>
                  <a:srgbClr val="55717A"/>
                </a:solidFill>
                <a:latin typeface="Helvetica"/>
                <a:ea typeface="Helvetica"/>
                <a:cs typeface="Helvetica"/>
              </a:defRPr>
            </a:lvl4pPr>
            <a:lvl5pPr>
              <a:defRPr sz="1050" b="0">
                <a:solidFill>
                  <a:srgbClr val="55717A"/>
                </a:solidFill>
                <a:latin typeface="Helvetica"/>
                <a:ea typeface="Helvetica"/>
                <a:cs typeface="Helvetica"/>
              </a:defRPr>
            </a:lvl5pPr>
            <a:lvl6pPr>
              <a:defRPr sz="1050" b="0">
                <a:solidFill>
                  <a:srgbClr val="55717A"/>
                </a:solidFill>
                <a:latin typeface="Helvetica"/>
                <a:ea typeface="Helvetica"/>
                <a:cs typeface="Helvetica"/>
              </a:defRPr>
            </a:lvl6pPr>
            <a:lvl7pPr>
              <a:defRPr sz="1050" b="0">
                <a:solidFill>
                  <a:srgbClr val="55717A"/>
                </a:solidFill>
                <a:latin typeface="Helvetica"/>
                <a:ea typeface="Helvetica"/>
                <a:cs typeface="Helvetica"/>
              </a:defRPr>
            </a:lvl7pPr>
            <a:lvl8pPr>
              <a:defRPr sz="1050" b="0">
                <a:solidFill>
                  <a:srgbClr val="55717A"/>
                </a:solidFill>
                <a:latin typeface="Helvetica"/>
                <a:ea typeface="Helvetica"/>
                <a:cs typeface="Helvetica"/>
              </a:defRPr>
            </a:lvl8pPr>
            <a:lvl9pPr>
              <a:defRPr sz="1050" b="0">
                <a:solidFill>
                  <a:srgbClr val="55717A"/>
                </a:solidFill>
                <a:latin typeface="Helvetica"/>
                <a:ea typeface="Helvetica"/>
                <a:cs typeface="Helvetica"/>
              </a:defRPr>
            </a:lvl9pPr>
          </a:lstStyle>
          <a:p xmlns:a="http://schemas.openxmlformats.org/drawingml/2006/main">
            <a:pPr>
              <a:defRPr sz="1050" b="0">
                <a:solidFill>
                  <a:srgbClr val="55717A"/>
                </a:solidFill>
                <a:latin typeface="Helvetica"/>
                <a:ea typeface="Helvetica"/>
                <a:cs typeface="Helvetica"/>
              </a:defRPr>
            </a:pPr>
            <a:r>
              <a:rPr sz="1050" b="0">
                <a:solidFill>
                  <a:srgbClr val="55717A"/>
                </a:solidFill>
                <a:latin typeface="Helvetica"/>
                <a:ea typeface="Helvetica"/>
                <a:cs typeface="Helvetica"/>
              </a:rPr>
              <a:t>26 / 26</a:t>
            </a:r>
          </a:p>
        </p:txBody>
      </p:sp>
    </p:spTree>
    <p:extLst>
      <p:ext uri="{BB962C8B-B14F-4D97-AF65-F5344CB8AC3E}">
        <p14:creationId xmlns:p14="http://schemas.microsoft.com/office/powerpoint/2010/main" val="10518952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2026-10-19T14:28:14.3910000Z</dcterms:created>
  <dcterms:modified xsi:type="dcterms:W3CDTF">2026-10-19T14:28:14.3910000Z</dcterms:modified>
</coreProperties>
</file>